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61" r:id="rId10"/>
    <p:sldId id="263" r:id="rId11"/>
    <p:sldId id="264" r:id="rId12"/>
    <p:sldId id="266" r:id="rId13"/>
    <p:sldId id="272" r:id="rId14"/>
    <p:sldId id="271" r:id="rId15"/>
    <p:sldId id="273" r:id="rId16"/>
  </p:sldIdLst>
  <p:sldSz cx="18288000" cy="10287000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DB9C30-E0AF-4604-9B77-7CA95F96AC1D}" v="191" dt="2025-09-05T12:04:08.6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>
        <p:scale>
          <a:sx n="50" d="100"/>
          <a:sy n="50" d="100"/>
        </p:scale>
        <p:origin x="94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garg" userId="8f4ee8f33ff83df6" providerId="LiveId" clId="{A0EF0BF5-C7D2-4DCA-8140-C413AC098E1D}"/>
    <pc:docChg chg="undo redo custSel addSld delSld modSld sldOrd">
      <pc:chgData name="shubham garg" userId="8f4ee8f33ff83df6" providerId="LiveId" clId="{A0EF0BF5-C7D2-4DCA-8140-C413AC098E1D}" dt="2025-09-05T12:05:59.592" v="1712" actId="1076"/>
      <pc:docMkLst>
        <pc:docMk/>
      </pc:docMkLst>
      <pc:sldChg chg="delSp modSp mod">
        <pc:chgData name="shubham garg" userId="8f4ee8f33ff83df6" providerId="LiveId" clId="{A0EF0BF5-C7D2-4DCA-8140-C413AC098E1D}" dt="2025-09-05T09:24:30.415" v="1230"/>
        <pc:sldMkLst>
          <pc:docMk/>
          <pc:sldMk cId="0" sldId="256"/>
        </pc:sldMkLst>
        <pc:spChg chg="del">
          <ac:chgData name="shubham garg" userId="8f4ee8f33ff83df6" providerId="LiveId" clId="{A0EF0BF5-C7D2-4DCA-8140-C413AC098E1D}" dt="2025-09-05T09:24:30.415" v="1228" actId="478"/>
          <ac:spMkLst>
            <pc:docMk/>
            <pc:sldMk cId="0" sldId="256"/>
            <ac:spMk id="43" creationId="{00000000-0000-0000-0000-000000000000}"/>
          </ac:spMkLst>
        </pc:spChg>
        <pc:spChg chg="del mod">
          <ac:chgData name="shubham garg" userId="8f4ee8f33ff83df6" providerId="LiveId" clId="{A0EF0BF5-C7D2-4DCA-8140-C413AC098E1D}" dt="2025-09-05T09:24:30.415" v="1230"/>
          <ac:spMkLst>
            <pc:docMk/>
            <pc:sldMk cId="0" sldId="256"/>
            <ac:spMk id="66" creationId="{00000000-0000-0000-0000-000000000000}"/>
          </ac:spMkLst>
        </pc:spChg>
        <pc:spChg chg="mod">
          <ac:chgData name="shubham garg" userId="8f4ee8f33ff83df6" providerId="LiveId" clId="{A0EF0BF5-C7D2-4DCA-8140-C413AC098E1D}" dt="2025-09-05T05:45:56.749" v="3" actId="20577"/>
          <ac:spMkLst>
            <pc:docMk/>
            <pc:sldMk cId="0" sldId="256"/>
            <ac:spMk id="68" creationId="{00000000-0000-0000-0000-000000000000}"/>
          </ac:spMkLst>
        </pc:spChg>
      </pc:sldChg>
      <pc:sldChg chg="addSp modSp mod">
        <pc:chgData name="shubham garg" userId="8f4ee8f33ff83df6" providerId="LiveId" clId="{A0EF0BF5-C7D2-4DCA-8140-C413AC098E1D}" dt="2025-09-05T09:51:34.681" v="1269" actId="1076"/>
        <pc:sldMkLst>
          <pc:docMk/>
          <pc:sldMk cId="0" sldId="257"/>
        </pc:sldMkLst>
        <pc:spChg chg="mod">
          <ac:chgData name="shubham garg" userId="8f4ee8f33ff83df6" providerId="LiveId" clId="{A0EF0BF5-C7D2-4DCA-8140-C413AC098E1D}" dt="2025-09-05T09:51:26.292" v="1266" actId="1076"/>
          <ac:spMkLst>
            <pc:docMk/>
            <pc:sldMk cId="0" sldId="257"/>
            <ac:spMk id="27" creationId="{00000000-0000-0000-0000-000000000000}"/>
          </ac:spMkLst>
        </pc:spChg>
        <pc:spChg chg="add mod">
          <ac:chgData name="shubham garg" userId="8f4ee8f33ff83df6" providerId="LiveId" clId="{A0EF0BF5-C7D2-4DCA-8140-C413AC098E1D}" dt="2025-09-05T05:50:30.505" v="28" actId="14100"/>
          <ac:spMkLst>
            <pc:docMk/>
            <pc:sldMk cId="0" sldId="257"/>
            <ac:spMk id="34" creationId="{3BBC158A-C315-D716-0437-A50D8D6148BF}"/>
          </ac:spMkLst>
        </pc:spChg>
        <pc:spChg chg="add mod">
          <ac:chgData name="shubham garg" userId="8f4ee8f33ff83df6" providerId="LiveId" clId="{A0EF0BF5-C7D2-4DCA-8140-C413AC098E1D}" dt="2025-09-05T09:50:28.290" v="1257" actId="115"/>
          <ac:spMkLst>
            <pc:docMk/>
            <pc:sldMk cId="0" sldId="257"/>
            <ac:spMk id="36" creationId="{84E30CBA-D923-B36E-2A45-BF68F9C1AB5E}"/>
          </ac:spMkLst>
        </pc:spChg>
        <pc:spChg chg="add mod">
          <ac:chgData name="shubham garg" userId="8f4ee8f33ff83df6" providerId="LiveId" clId="{A0EF0BF5-C7D2-4DCA-8140-C413AC098E1D}" dt="2025-09-05T09:50:51.088" v="1261" actId="1076"/>
          <ac:spMkLst>
            <pc:docMk/>
            <pc:sldMk cId="0" sldId="257"/>
            <ac:spMk id="38" creationId="{0D306423-4B22-ADD6-CC24-97EA5453C1F7}"/>
          </ac:spMkLst>
        </pc:spChg>
        <pc:grpChg chg="mod">
          <ac:chgData name="shubham garg" userId="8f4ee8f33ff83df6" providerId="LiveId" clId="{A0EF0BF5-C7D2-4DCA-8140-C413AC098E1D}" dt="2025-09-05T09:47:09.742" v="1252" actId="1076"/>
          <ac:grpSpMkLst>
            <pc:docMk/>
            <pc:sldMk cId="0" sldId="257"/>
            <ac:grpSpMk id="8" creationId="{00000000-0000-0000-0000-000000000000}"/>
          </ac:grpSpMkLst>
        </pc:grpChg>
        <pc:grpChg chg="mod">
          <ac:chgData name="shubham garg" userId="8f4ee8f33ff83df6" providerId="LiveId" clId="{A0EF0BF5-C7D2-4DCA-8140-C413AC098E1D}" dt="2025-09-05T05:50:11.560" v="25" actId="1076"/>
          <ac:grpSpMkLst>
            <pc:docMk/>
            <pc:sldMk cId="0" sldId="257"/>
            <ac:grpSpMk id="24" creationId="{00000000-0000-0000-0000-000000000000}"/>
          </ac:grpSpMkLst>
        </pc:grpChg>
        <pc:picChg chg="add mod">
          <ac:chgData name="shubham garg" userId="8f4ee8f33ff83df6" providerId="LiveId" clId="{A0EF0BF5-C7D2-4DCA-8140-C413AC098E1D}" dt="2025-09-05T09:51:34.681" v="1269" actId="1076"/>
          <ac:picMkLst>
            <pc:docMk/>
            <pc:sldMk cId="0" sldId="257"/>
            <ac:picMk id="40" creationId="{FD065EAF-BC14-5BFB-1B96-DEDA8418F20D}"/>
          </ac:picMkLst>
        </pc:picChg>
      </pc:sldChg>
      <pc:sldChg chg="addSp delSp modSp mod">
        <pc:chgData name="shubham garg" userId="8f4ee8f33ff83df6" providerId="LiveId" clId="{A0EF0BF5-C7D2-4DCA-8140-C413AC098E1D}" dt="2025-09-05T10:18:52.469" v="1316" actId="1076"/>
        <pc:sldMkLst>
          <pc:docMk/>
          <pc:sldMk cId="0" sldId="258"/>
        </pc:sldMkLst>
        <pc:spChg chg="mod">
          <ac:chgData name="shubham garg" userId="8f4ee8f33ff83df6" providerId="LiveId" clId="{A0EF0BF5-C7D2-4DCA-8140-C413AC098E1D}" dt="2025-09-05T06:07:55.812" v="151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shubham garg" userId="8f4ee8f33ff83df6" providerId="LiveId" clId="{A0EF0BF5-C7D2-4DCA-8140-C413AC098E1D}" dt="2025-09-05T10:15:18.752" v="1295" actId="14100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shubham garg" userId="8f4ee8f33ff83df6" providerId="LiveId" clId="{A0EF0BF5-C7D2-4DCA-8140-C413AC098E1D}" dt="2025-09-05T10:15:43.384" v="1301" actId="1076"/>
          <ac:spMkLst>
            <pc:docMk/>
            <pc:sldMk cId="0" sldId="258"/>
            <ac:spMk id="27" creationId="{BAA9B3C4-ED85-5224-C9EE-1914C610CB61}"/>
          </ac:spMkLst>
        </pc:spChg>
        <pc:picChg chg="add del mod">
          <ac:chgData name="shubham garg" userId="8f4ee8f33ff83df6" providerId="LiveId" clId="{A0EF0BF5-C7D2-4DCA-8140-C413AC098E1D}" dt="2025-09-05T10:02:10.150" v="1275" actId="21"/>
          <ac:picMkLst>
            <pc:docMk/>
            <pc:sldMk cId="0" sldId="258"/>
            <ac:picMk id="24" creationId="{6D580802-4770-5084-09C5-5297C7F4B7AA}"/>
          </ac:picMkLst>
        </pc:picChg>
        <pc:picChg chg="add del mod">
          <ac:chgData name="shubham garg" userId="8f4ee8f33ff83df6" providerId="LiveId" clId="{A0EF0BF5-C7D2-4DCA-8140-C413AC098E1D}" dt="2025-09-05T10:18:42.568" v="1313" actId="478"/>
          <ac:picMkLst>
            <pc:docMk/>
            <pc:sldMk cId="0" sldId="258"/>
            <ac:picMk id="25" creationId="{93C4437E-D11C-0F38-A97D-9B38E3D7B825}"/>
          </ac:picMkLst>
        </pc:picChg>
        <pc:picChg chg="add mod">
          <ac:chgData name="shubham garg" userId="8f4ee8f33ff83df6" providerId="LiveId" clId="{A0EF0BF5-C7D2-4DCA-8140-C413AC098E1D}" dt="2025-09-05T10:18:52.469" v="1316" actId="1076"/>
          <ac:picMkLst>
            <pc:docMk/>
            <pc:sldMk cId="0" sldId="258"/>
            <ac:picMk id="29" creationId="{879A0E99-CD10-F917-54FD-2FBD4C36B688}"/>
          </ac:picMkLst>
        </pc:picChg>
      </pc:sldChg>
      <pc:sldChg chg="addSp modSp add del mod">
        <pc:chgData name="shubham garg" userId="8f4ee8f33ff83df6" providerId="LiveId" clId="{A0EF0BF5-C7D2-4DCA-8140-C413AC098E1D}" dt="2025-09-05T10:38:57.123" v="1332" actId="1076"/>
        <pc:sldMkLst>
          <pc:docMk/>
          <pc:sldMk cId="0" sldId="259"/>
        </pc:sldMkLst>
        <pc:spChg chg="mod">
          <ac:chgData name="shubham garg" userId="8f4ee8f33ff83df6" providerId="LiveId" clId="{A0EF0BF5-C7D2-4DCA-8140-C413AC098E1D}" dt="2025-09-05T06:09:11.970" v="155" actId="255"/>
          <ac:spMkLst>
            <pc:docMk/>
            <pc:sldMk cId="0" sldId="259"/>
            <ac:spMk id="2" creationId="{00000000-0000-0000-0000-000000000000}"/>
          </ac:spMkLst>
        </pc:spChg>
        <pc:spChg chg="mod">
          <ac:chgData name="shubham garg" userId="8f4ee8f33ff83df6" providerId="LiveId" clId="{A0EF0BF5-C7D2-4DCA-8140-C413AC098E1D}" dt="2025-09-05T10:38:36.931" v="1326" actId="1076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shubham garg" userId="8f4ee8f33ff83df6" providerId="LiveId" clId="{A0EF0BF5-C7D2-4DCA-8140-C413AC098E1D}" dt="2025-09-05T10:38:30.569" v="1325" actId="1076"/>
          <ac:spMkLst>
            <pc:docMk/>
            <pc:sldMk cId="0" sldId="259"/>
            <ac:spMk id="24" creationId="{673C29D8-FE2D-40CC-9F87-AD7331A4AB42}"/>
          </ac:spMkLst>
        </pc:spChg>
        <pc:picChg chg="add mod">
          <ac:chgData name="shubham garg" userId="8f4ee8f33ff83df6" providerId="LiveId" clId="{A0EF0BF5-C7D2-4DCA-8140-C413AC098E1D}" dt="2025-09-05T10:38:57.123" v="1332" actId="1076"/>
          <ac:picMkLst>
            <pc:docMk/>
            <pc:sldMk cId="0" sldId="259"/>
            <ac:picMk id="26" creationId="{D46626DE-9DF1-13A3-032C-DCA7D28AF13C}"/>
          </ac:picMkLst>
        </pc:picChg>
      </pc:sldChg>
      <pc:sldChg chg="addSp delSp modSp add del mod">
        <pc:chgData name="shubham garg" userId="8f4ee8f33ff83df6" providerId="LiveId" clId="{A0EF0BF5-C7D2-4DCA-8140-C413AC098E1D}" dt="2025-09-05T10:52:33.991" v="1359" actId="1076"/>
        <pc:sldMkLst>
          <pc:docMk/>
          <pc:sldMk cId="0" sldId="260"/>
        </pc:sldMkLst>
        <pc:spChg chg="mod">
          <ac:chgData name="shubham garg" userId="8f4ee8f33ff83df6" providerId="LiveId" clId="{A0EF0BF5-C7D2-4DCA-8140-C413AC098E1D}" dt="2025-09-05T06:18:00.197" v="214" actId="207"/>
          <ac:spMkLst>
            <pc:docMk/>
            <pc:sldMk cId="0" sldId="260"/>
            <ac:spMk id="2" creationId="{00000000-0000-0000-0000-000000000000}"/>
          </ac:spMkLst>
        </pc:spChg>
        <pc:spChg chg="mod">
          <ac:chgData name="shubham garg" userId="8f4ee8f33ff83df6" providerId="LiveId" clId="{A0EF0BF5-C7D2-4DCA-8140-C413AC098E1D}" dt="2025-09-05T10:39:49.100" v="1349" actId="20577"/>
          <ac:spMkLst>
            <pc:docMk/>
            <pc:sldMk cId="0" sldId="260"/>
            <ac:spMk id="3" creationId="{00000000-0000-0000-0000-000000000000}"/>
          </ac:spMkLst>
        </pc:spChg>
        <pc:spChg chg="add del mod">
          <ac:chgData name="shubham garg" userId="8f4ee8f33ff83df6" providerId="LiveId" clId="{A0EF0BF5-C7D2-4DCA-8140-C413AC098E1D}" dt="2025-09-05T10:39:41.590" v="1345" actId="22"/>
          <ac:spMkLst>
            <pc:docMk/>
            <pc:sldMk cId="0" sldId="260"/>
            <ac:spMk id="24" creationId="{9B787964-DA45-3B78-8C3A-42F8108B7322}"/>
          </ac:spMkLst>
        </pc:spChg>
        <pc:picChg chg="add del mod">
          <ac:chgData name="shubham garg" userId="8f4ee8f33ff83df6" providerId="LiveId" clId="{A0EF0BF5-C7D2-4DCA-8140-C413AC098E1D}" dt="2025-09-05T10:47:13.738" v="1355" actId="22"/>
          <ac:picMkLst>
            <pc:docMk/>
            <pc:sldMk cId="0" sldId="260"/>
            <ac:picMk id="26" creationId="{83793D7B-141C-2E03-94A9-AF3A001E0DCC}"/>
          </ac:picMkLst>
        </pc:picChg>
        <pc:picChg chg="add mod">
          <ac:chgData name="shubham garg" userId="8f4ee8f33ff83df6" providerId="LiveId" clId="{A0EF0BF5-C7D2-4DCA-8140-C413AC098E1D}" dt="2025-09-05T10:52:33.991" v="1359" actId="1076"/>
          <ac:picMkLst>
            <pc:docMk/>
            <pc:sldMk cId="0" sldId="260"/>
            <ac:picMk id="28" creationId="{1F082911-F74B-3D5A-BE8F-BFD602B53A3C}"/>
          </ac:picMkLst>
        </pc:picChg>
      </pc:sldChg>
      <pc:sldChg chg="addSp delSp modSp mod">
        <pc:chgData name="shubham garg" userId="8f4ee8f33ff83df6" providerId="LiveId" clId="{A0EF0BF5-C7D2-4DCA-8140-C413AC098E1D}" dt="2025-09-05T12:05:59.592" v="1712" actId="1076"/>
        <pc:sldMkLst>
          <pc:docMk/>
          <pc:sldMk cId="0" sldId="261"/>
        </pc:sldMkLst>
        <pc:spChg chg="mod">
          <ac:chgData name="shubham garg" userId="8f4ee8f33ff83df6" providerId="LiveId" clId="{A0EF0BF5-C7D2-4DCA-8140-C413AC098E1D}" dt="2025-09-05T11:37:30.435" v="1532" actId="404"/>
          <ac:spMkLst>
            <pc:docMk/>
            <pc:sldMk cId="0" sldId="261"/>
            <ac:spMk id="2" creationId="{00000000-0000-0000-0000-000000000000}"/>
          </ac:spMkLst>
        </pc:spChg>
        <pc:spChg chg="del mod">
          <ac:chgData name="shubham garg" userId="8f4ee8f33ff83df6" providerId="LiveId" clId="{A0EF0BF5-C7D2-4DCA-8140-C413AC098E1D}" dt="2025-09-05T07:37:50.897" v="519"/>
          <ac:spMkLst>
            <pc:docMk/>
            <pc:sldMk cId="0" sldId="261"/>
            <ac:spMk id="3" creationId="{00000000-0000-0000-0000-000000000000}"/>
          </ac:spMkLst>
        </pc:spChg>
        <pc:spChg chg="mod">
          <ac:chgData name="shubham garg" userId="8f4ee8f33ff83df6" providerId="LiveId" clId="{A0EF0BF5-C7D2-4DCA-8140-C413AC098E1D}" dt="2025-09-05T11:37:30.435" v="1532" actId="404"/>
          <ac:spMkLst>
            <pc:docMk/>
            <pc:sldMk cId="0" sldId="261"/>
            <ac:spMk id="5" creationId="{00000000-0000-0000-0000-000000000000}"/>
          </ac:spMkLst>
        </pc:spChg>
        <pc:spChg chg="mod">
          <ac:chgData name="shubham garg" userId="8f4ee8f33ff83df6" providerId="LiveId" clId="{A0EF0BF5-C7D2-4DCA-8140-C413AC098E1D}" dt="2025-09-05T11:37:30.435" v="1532" actId="404"/>
          <ac:spMkLst>
            <pc:docMk/>
            <pc:sldMk cId="0" sldId="261"/>
            <ac:spMk id="6" creationId="{00000000-0000-0000-0000-000000000000}"/>
          </ac:spMkLst>
        </pc:spChg>
        <pc:spChg chg="mod">
          <ac:chgData name="shubham garg" userId="8f4ee8f33ff83df6" providerId="LiveId" clId="{A0EF0BF5-C7D2-4DCA-8140-C413AC098E1D}" dt="2025-09-05T11:37:30.435" v="1532" actId="404"/>
          <ac:spMkLst>
            <pc:docMk/>
            <pc:sldMk cId="0" sldId="261"/>
            <ac:spMk id="9" creationId="{00000000-0000-0000-0000-000000000000}"/>
          </ac:spMkLst>
        </pc:spChg>
        <pc:spChg chg="mod">
          <ac:chgData name="shubham garg" userId="8f4ee8f33ff83df6" providerId="LiveId" clId="{A0EF0BF5-C7D2-4DCA-8140-C413AC098E1D}" dt="2025-09-05T11:37:30.435" v="1532" actId="404"/>
          <ac:spMkLst>
            <pc:docMk/>
            <pc:sldMk cId="0" sldId="261"/>
            <ac:spMk id="12" creationId="{00000000-0000-0000-0000-000000000000}"/>
          </ac:spMkLst>
        </pc:spChg>
        <pc:spChg chg="mod">
          <ac:chgData name="shubham garg" userId="8f4ee8f33ff83df6" providerId="LiveId" clId="{A0EF0BF5-C7D2-4DCA-8140-C413AC098E1D}" dt="2025-09-05T11:37:30.435" v="1532" actId="404"/>
          <ac:spMkLst>
            <pc:docMk/>
            <pc:sldMk cId="0" sldId="261"/>
            <ac:spMk id="15" creationId="{00000000-0000-0000-0000-000000000000}"/>
          </ac:spMkLst>
        </pc:spChg>
        <pc:spChg chg="mod">
          <ac:chgData name="shubham garg" userId="8f4ee8f33ff83df6" providerId="LiveId" clId="{A0EF0BF5-C7D2-4DCA-8140-C413AC098E1D}" dt="2025-09-05T11:37:30.435" v="1532" actId="404"/>
          <ac:spMkLst>
            <pc:docMk/>
            <pc:sldMk cId="0" sldId="261"/>
            <ac:spMk id="18" creationId="{00000000-0000-0000-0000-000000000000}"/>
          </ac:spMkLst>
        </pc:spChg>
        <pc:spChg chg="mod">
          <ac:chgData name="shubham garg" userId="8f4ee8f33ff83df6" providerId="LiveId" clId="{A0EF0BF5-C7D2-4DCA-8140-C413AC098E1D}" dt="2025-09-05T11:37:30.435" v="1532" actId="404"/>
          <ac:spMkLst>
            <pc:docMk/>
            <pc:sldMk cId="0" sldId="261"/>
            <ac:spMk id="21" creationId="{00000000-0000-0000-0000-000000000000}"/>
          </ac:spMkLst>
        </pc:spChg>
        <pc:spChg chg="add">
          <ac:chgData name="shubham garg" userId="8f4ee8f33ff83df6" providerId="LiveId" clId="{A0EF0BF5-C7D2-4DCA-8140-C413AC098E1D}" dt="2025-09-05T07:37:34.379" v="516"/>
          <ac:spMkLst>
            <pc:docMk/>
            <pc:sldMk cId="0" sldId="261"/>
            <ac:spMk id="23" creationId="{2CB041F9-3C1A-27A6-B6D4-4E2B4065DA3F}"/>
          </ac:spMkLst>
        </pc:spChg>
        <pc:spChg chg="add del mod">
          <ac:chgData name="shubham garg" userId="8f4ee8f33ff83df6" providerId="LiveId" clId="{A0EF0BF5-C7D2-4DCA-8140-C413AC098E1D}" dt="2025-09-05T11:19:07.497" v="1459" actId="12084"/>
          <ac:spMkLst>
            <pc:docMk/>
            <pc:sldMk cId="0" sldId="261"/>
            <ac:spMk id="24" creationId="{37061639-E9FF-7C40-DFE2-A6AE35356819}"/>
          </ac:spMkLst>
        </pc:spChg>
        <pc:spChg chg="add del mod">
          <ac:chgData name="shubham garg" userId="8f4ee8f33ff83df6" providerId="LiveId" clId="{A0EF0BF5-C7D2-4DCA-8140-C413AC098E1D}" dt="2025-09-05T11:16:37.963" v="1440" actId="478"/>
          <ac:spMkLst>
            <pc:docMk/>
            <pc:sldMk cId="0" sldId="261"/>
            <ac:spMk id="26" creationId="{B4A09131-88A8-A889-B3A7-678BDD40A035}"/>
          </ac:spMkLst>
        </pc:spChg>
        <pc:spChg chg="add del mod">
          <ac:chgData name="shubham garg" userId="8f4ee8f33ff83df6" providerId="LiveId" clId="{A0EF0BF5-C7D2-4DCA-8140-C413AC098E1D}" dt="2025-09-05T11:16:35.550" v="1439" actId="478"/>
          <ac:spMkLst>
            <pc:docMk/>
            <pc:sldMk cId="0" sldId="261"/>
            <ac:spMk id="28" creationId="{4B9650F6-EAAE-F820-6462-555C5210C324}"/>
          </ac:spMkLst>
        </pc:spChg>
        <pc:spChg chg="add del">
          <ac:chgData name="shubham garg" userId="8f4ee8f33ff83df6" providerId="LiveId" clId="{A0EF0BF5-C7D2-4DCA-8140-C413AC098E1D}" dt="2025-09-05T07:49:54.721" v="629" actId="11529"/>
          <ac:spMkLst>
            <pc:docMk/>
            <pc:sldMk cId="0" sldId="261"/>
            <ac:spMk id="29" creationId="{C0306B19-C8F0-0060-E770-E480EFD9F5A4}"/>
          </ac:spMkLst>
        </pc:spChg>
        <pc:spChg chg="add mod">
          <ac:chgData name="shubham garg" userId="8f4ee8f33ff83df6" providerId="LiveId" clId="{A0EF0BF5-C7D2-4DCA-8140-C413AC098E1D}" dt="2025-09-05T12:05:12.439" v="1706" actId="14100"/>
          <ac:spMkLst>
            <pc:docMk/>
            <pc:sldMk cId="0" sldId="261"/>
            <ac:spMk id="32" creationId="{EBD30A65-350A-E651-BE88-50297F581CA1}"/>
          </ac:spMkLst>
        </pc:spChg>
        <pc:spChg chg="add mod">
          <ac:chgData name="shubham garg" userId="8f4ee8f33ff83df6" providerId="LiveId" clId="{A0EF0BF5-C7D2-4DCA-8140-C413AC098E1D}" dt="2025-09-05T12:05:39.757" v="1709" actId="1076"/>
          <ac:spMkLst>
            <pc:docMk/>
            <pc:sldMk cId="0" sldId="261"/>
            <ac:spMk id="34" creationId="{24E5DE6A-1A51-A19B-F8E9-F2FCE1267D0C}"/>
          </ac:spMkLst>
        </pc:spChg>
        <pc:spChg chg="add mod">
          <ac:chgData name="shubham garg" userId="8f4ee8f33ff83df6" providerId="LiveId" clId="{A0EF0BF5-C7D2-4DCA-8140-C413AC098E1D}" dt="2025-09-05T12:05:59.592" v="1712" actId="1076"/>
          <ac:spMkLst>
            <pc:docMk/>
            <pc:sldMk cId="0" sldId="261"/>
            <ac:spMk id="36" creationId="{4C5065A5-0ED5-43B1-F09C-E24B86454BB9}"/>
          </ac:spMkLst>
        </pc:spChg>
        <pc:graphicFrameChg chg="add mod">
          <ac:chgData name="shubham garg" userId="8f4ee8f33ff83df6" providerId="LiveId" clId="{A0EF0BF5-C7D2-4DCA-8140-C413AC098E1D}" dt="2025-09-05T11:17:52.817" v="1447" actId="12084"/>
          <ac:graphicFrameMkLst>
            <pc:docMk/>
            <pc:sldMk cId="0" sldId="261"/>
            <ac:graphicFrameMk id="30" creationId="{4DB315AA-6337-C3BE-9A78-862BB3467434}"/>
          </ac:graphicFrameMkLst>
        </pc:graphicFrameChg>
        <pc:graphicFrameChg chg="add del mod modGraphic">
          <ac:chgData name="shubham garg" userId="8f4ee8f33ff83df6" providerId="LiveId" clId="{A0EF0BF5-C7D2-4DCA-8140-C413AC098E1D}" dt="2025-09-05T11:48:29.319" v="1591" actId="11529"/>
          <ac:graphicFrameMkLst>
            <pc:docMk/>
            <pc:sldMk cId="0" sldId="261"/>
            <ac:graphicFrameMk id="31" creationId="{3EA9021A-C329-87D0-6D47-8E105C5A305C}"/>
          </ac:graphicFrameMkLst>
        </pc:graphicFrameChg>
      </pc:sldChg>
      <pc:sldChg chg="del">
        <pc:chgData name="shubham garg" userId="8f4ee8f33ff83df6" providerId="LiveId" clId="{A0EF0BF5-C7D2-4DCA-8140-C413AC098E1D}" dt="2025-09-05T08:39:41.141" v="729" actId="2696"/>
        <pc:sldMkLst>
          <pc:docMk/>
          <pc:sldMk cId="0" sldId="262"/>
        </pc:sldMkLst>
      </pc:sldChg>
      <pc:sldChg chg="addSp modSp mod">
        <pc:chgData name="shubham garg" userId="8f4ee8f33ff83df6" providerId="LiveId" clId="{A0EF0BF5-C7D2-4DCA-8140-C413AC098E1D}" dt="2025-09-05T08:37:38.314" v="728" actId="255"/>
        <pc:sldMkLst>
          <pc:docMk/>
          <pc:sldMk cId="0" sldId="263"/>
        </pc:sldMkLst>
        <pc:spChg chg="mod">
          <ac:chgData name="shubham garg" userId="8f4ee8f33ff83df6" providerId="LiveId" clId="{A0EF0BF5-C7D2-4DCA-8140-C413AC098E1D}" dt="2025-09-05T08:27:19.482" v="661" actId="207"/>
          <ac:spMkLst>
            <pc:docMk/>
            <pc:sldMk cId="0" sldId="263"/>
            <ac:spMk id="2" creationId="{00000000-0000-0000-0000-000000000000}"/>
          </ac:spMkLst>
        </pc:spChg>
        <pc:spChg chg="mod">
          <ac:chgData name="shubham garg" userId="8f4ee8f33ff83df6" providerId="LiveId" clId="{A0EF0BF5-C7D2-4DCA-8140-C413AC098E1D}" dt="2025-09-05T08:35:32.703" v="710" actId="20577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shubham garg" userId="8f4ee8f33ff83df6" providerId="LiveId" clId="{A0EF0BF5-C7D2-4DCA-8140-C413AC098E1D}" dt="2025-09-05T08:37:38.314" v="728" actId="255"/>
          <ac:spMkLst>
            <pc:docMk/>
            <pc:sldMk cId="0" sldId="263"/>
            <ac:spMk id="23" creationId="{D9522D45-0624-AE50-F942-5CAC4DC3F140}"/>
          </ac:spMkLst>
        </pc:spChg>
      </pc:sldChg>
      <pc:sldChg chg="addSp delSp modSp mod">
        <pc:chgData name="shubham garg" userId="8f4ee8f33ff83df6" providerId="LiveId" clId="{A0EF0BF5-C7D2-4DCA-8140-C413AC098E1D}" dt="2025-09-05T08:49:08.379" v="805" actId="2711"/>
        <pc:sldMkLst>
          <pc:docMk/>
          <pc:sldMk cId="0" sldId="264"/>
        </pc:sldMkLst>
        <pc:spChg chg="mod">
          <ac:chgData name="shubham garg" userId="8f4ee8f33ff83df6" providerId="LiveId" clId="{A0EF0BF5-C7D2-4DCA-8140-C413AC098E1D}" dt="2025-09-05T08:40:42.761" v="738" actId="14100"/>
          <ac:spMkLst>
            <pc:docMk/>
            <pc:sldMk cId="0" sldId="264"/>
            <ac:spMk id="2" creationId="{00000000-0000-0000-0000-000000000000}"/>
          </ac:spMkLst>
        </pc:spChg>
        <pc:spChg chg="del">
          <ac:chgData name="shubham garg" userId="8f4ee8f33ff83df6" providerId="LiveId" clId="{A0EF0BF5-C7D2-4DCA-8140-C413AC098E1D}" dt="2025-09-05T08:41:18.894" v="739" actId="478"/>
          <ac:spMkLst>
            <pc:docMk/>
            <pc:sldMk cId="0" sldId="264"/>
            <ac:spMk id="3" creationId="{00000000-0000-0000-0000-000000000000}"/>
          </ac:spMkLst>
        </pc:spChg>
        <pc:grpChg chg="mod">
          <ac:chgData name="shubham garg" userId="8f4ee8f33ff83df6" providerId="LiveId" clId="{A0EF0BF5-C7D2-4DCA-8140-C413AC098E1D}" dt="2025-09-05T08:40:36.117" v="736" actId="1076"/>
          <ac:grpSpMkLst>
            <pc:docMk/>
            <pc:sldMk cId="0" sldId="264"/>
            <ac:grpSpMk id="16" creationId="{00000000-0000-0000-0000-000000000000}"/>
          </ac:grpSpMkLst>
        </pc:grpChg>
        <pc:graphicFrameChg chg="add mod ord modGraphic">
          <ac:chgData name="shubham garg" userId="8f4ee8f33ff83df6" providerId="LiveId" clId="{A0EF0BF5-C7D2-4DCA-8140-C413AC098E1D}" dt="2025-09-05T08:49:08.379" v="805" actId="2711"/>
          <ac:graphicFrameMkLst>
            <pc:docMk/>
            <pc:sldMk cId="0" sldId="264"/>
            <ac:graphicFrameMk id="23" creationId="{D00F0D9C-F07C-F9EF-305D-1049E849CA88}"/>
          </ac:graphicFrameMkLst>
        </pc:graphicFrameChg>
      </pc:sldChg>
      <pc:sldChg chg="addSp modSp mod">
        <pc:chgData name="shubham garg" userId="8f4ee8f33ff83df6" providerId="LiveId" clId="{A0EF0BF5-C7D2-4DCA-8140-C413AC098E1D}" dt="2025-09-05T08:53:58.087" v="856" actId="12"/>
        <pc:sldMkLst>
          <pc:docMk/>
          <pc:sldMk cId="0" sldId="266"/>
        </pc:sldMkLst>
        <pc:spChg chg="mod">
          <ac:chgData name="shubham garg" userId="8f4ee8f33ff83df6" providerId="LiveId" clId="{A0EF0BF5-C7D2-4DCA-8140-C413AC098E1D}" dt="2025-09-05T08:50:15.076" v="811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shubham garg" userId="8f4ee8f33ff83df6" providerId="LiveId" clId="{A0EF0BF5-C7D2-4DCA-8140-C413AC098E1D}" dt="2025-09-05T08:52:11.098" v="834" actId="12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shubham garg" userId="8f4ee8f33ff83df6" providerId="LiveId" clId="{A0EF0BF5-C7D2-4DCA-8140-C413AC098E1D}" dt="2025-09-05T08:53:58.087" v="856" actId="12"/>
          <ac:spMkLst>
            <pc:docMk/>
            <pc:sldMk cId="0" sldId="266"/>
            <ac:spMk id="24" creationId="{766D8B24-C28F-A723-CA4A-4030AC4523E5}"/>
          </ac:spMkLst>
        </pc:spChg>
      </pc:sldChg>
      <pc:sldChg chg="modSp add del mod">
        <pc:chgData name="shubham garg" userId="8f4ee8f33ff83df6" providerId="LiveId" clId="{A0EF0BF5-C7D2-4DCA-8140-C413AC098E1D}" dt="2025-09-05T06:33:46.217" v="352" actId="2696"/>
        <pc:sldMkLst>
          <pc:docMk/>
          <pc:sldMk cId="903505129" sldId="267"/>
        </pc:sldMkLst>
        <pc:spChg chg="mod">
          <ac:chgData name="shubham garg" userId="8f4ee8f33ff83df6" providerId="LiveId" clId="{A0EF0BF5-C7D2-4DCA-8140-C413AC098E1D}" dt="2025-09-05T06:23:57.873" v="266" actId="20577"/>
          <ac:spMkLst>
            <pc:docMk/>
            <pc:sldMk cId="903505129" sldId="267"/>
            <ac:spMk id="2" creationId="{E782F1C8-77A5-A718-2D06-809A5F7FFA0F}"/>
          </ac:spMkLst>
        </pc:spChg>
        <pc:spChg chg="mod">
          <ac:chgData name="shubham garg" userId="8f4ee8f33ff83df6" providerId="LiveId" clId="{A0EF0BF5-C7D2-4DCA-8140-C413AC098E1D}" dt="2025-09-05T06:25:45.359" v="279" actId="404"/>
          <ac:spMkLst>
            <pc:docMk/>
            <pc:sldMk cId="903505129" sldId="267"/>
            <ac:spMk id="3" creationId="{E0180C9A-219E-51AD-03B7-78DB96C26A7F}"/>
          </ac:spMkLst>
        </pc:spChg>
      </pc:sldChg>
      <pc:sldChg chg="addSp delSp modSp add mod">
        <pc:chgData name="shubham garg" userId="8f4ee8f33ff83df6" providerId="LiveId" clId="{A0EF0BF5-C7D2-4DCA-8140-C413AC098E1D}" dt="2025-09-05T06:45:33.998" v="433" actId="2711"/>
        <pc:sldMkLst>
          <pc:docMk/>
          <pc:sldMk cId="159208929" sldId="268"/>
        </pc:sldMkLst>
        <pc:spChg chg="mod">
          <ac:chgData name="shubham garg" userId="8f4ee8f33ff83df6" providerId="LiveId" clId="{A0EF0BF5-C7D2-4DCA-8140-C413AC098E1D}" dt="2025-09-05T06:45:33.998" v="433" actId="2711"/>
          <ac:spMkLst>
            <pc:docMk/>
            <pc:sldMk cId="159208929" sldId="268"/>
            <ac:spMk id="2" creationId="{D597CCE9-DDDF-0805-B92E-DE1C17486185}"/>
          </ac:spMkLst>
        </pc:spChg>
        <pc:spChg chg="del mod">
          <ac:chgData name="shubham garg" userId="8f4ee8f33ff83df6" providerId="LiveId" clId="{A0EF0BF5-C7D2-4DCA-8140-C413AC098E1D}" dt="2025-09-05T06:40:44.333" v="401" actId="478"/>
          <ac:spMkLst>
            <pc:docMk/>
            <pc:sldMk cId="159208929" sldId="268"/>
            <ac:spMk id="3" creationId="{FBC44322-10DC-26F4-2E97-6AE3F2EE3DD2}"/>
          </ac:spMkLst>
        </pc:spChg>
        <pc:graphicFrameChg chg="add mod modGraphic">
          <ac:chgData name="shubham garg" userId="8f4ee8f33ff83df6" providerId="LiveId" clId="{A0EF0BF5-C7D2-4DCA-8140-C413AC098E1D}" dt="2025-09-05T06:44:50.002" v="427" actId="403"/>
          <ac:graphicFrameMkLst>
            <pc:docMk/>
            <pc:sldMk cId="159208929" sldId="268"/>
            <ac:graphicFrameMk id="23" creationId="{B852AE85-4578-FFBF-69A4-8516B884ED8B}"/>
          </ac:graphicFrameMkLst>
        </pc:graphicFrameChg>
      </pc:sldChg>
      <pc:sldChg chg="addSp delSp modSp add mod">
        <pc:chgData name="shubham garg" userId="8f4ee8f33ff83df6" providerId="LiveId" clId="{A0EF0BF5-C7D2-4DCA-8140-C413AC098E1D}" dt="2025-09-05T11:00:35.064" v="1396" actId="20577"/>
        <pc:sldMkLst>
          <pc:docMk/>
          <pc:sldMk cId="1641966493" sldId="269"/>
        </pc:sldMkLst>
        <pc:spChg chg="mod">
          <ac:chgData name="shubham garg" userId="8f4ee8f33ff83df6" providerId="LiveId" clId="{A0EF0BF5-C7D2-4DCA-8140-C413AC098E1D}" dt="2025-09-05T06:48:01.343" v="460" actId="1076"/>
          <ac:spMkLst>
            <pc:docMk/>
            <pc:sldMk cId="1641966493" sldId="269"/>
            <ac:spMk id="2" creationId="{2DA4CB42-32B3-277F-1546-F15E7A957CAE}"/>
          </ac:spMkLst>
        </pc:spChg>
        <pc:spChg chg="add del mod">
          <ac:chgData name="shubham garg" userId="8f4ee8f33ff83df6" providerId="LiveId" clId="{A0EF0BF5-C7D2-4DCA-8140-C413AC098E1D}" dt="2025-09-05T06:48:57.951" v="468" actId="22"/>
          <ac:spMkLst>
            <pc:docMk/>
            <pc:sldMk cId="1641966493" sldId="269"/>
            <ac:spMk id="24" creationId="{AC9D3DC3-C2F3-49B4-E0E2-49EFDCDB1F53}"/>
          </ac:spMkLst>
        </pc:spChg>
        <pc:spChg chg="add del mod">
          <ac:chgData name="shubham garg" userId="8f4ee8f33ff83df6" providerId="LiveId" clId="{A0EF0BF5-C7D2-4DCA-8140-C413AC098E1D}" dt="2025-09-05T06:49:57.539" v="475"/>
          <ac:spMkLst>
            <pc:docMk/>
            <pc:sldMk cId="1641966493" sldId="269"/>
            <ac:spMk id="25" creationId="{8E0BA8A6-CC7C-A370-9395-3FD81521F5C8}"/>
          </ac:spMkLst>
        </pc:spChg>
        <pc:spChg chg="add">
          <ac:chgData name="shubham garg" userId="8f4ee8f33ff83df6" providerId="LiveId" clId="{A0EF0BF5-C7D2-4DCA-8140-C413AC098E1D}" dt="2025-09-05T06:49:17.944" v="471"/>
          <ac:spMkLst>
            <pc:docMk/>
            <pc:sldMk cId="1641966493" sldId="269"/>
            <ac:spMk id="26" creationId="{95DA2F25-CC0B-0B8F-E36A-05A9607683F8}"/>
          </ac:spMkLst>
        </pc:spChg>
        <pc:spChg chg="add mod">
          <ac:chgData name="shubham garg" userId="8f4ee8f33ff83df6" providerId="LiveId" clId="{A0EF0BF5-C7D2-4DCA-8140-C413AC098E1D}" dt="2025-09-05T06:49:27.281" v="473"/>
          <ac:spMkLst>
            <pc:docMk/>
            <pc:sldMk cId="1641966493" sldId="269"/>
            <ac:spMk id="27" creationId="{A340A727-20BD-C74B-A4FE-DDA93DCB61D5}"/>
          </ac:spMkLst>
        </pc:spChg>
        <pc:spChg chg="add mod">
          <ac:chgData name="shubham garg" userId="8f4ee8f33ff83df6" providerId="LiveId" clId="{A0EF0BF5-C7D2-4DCA-8140-C413AC098E1D}" dt="2025-09-05T11:00:35.064" v="1396" actId="20577"/>
          <ac:spMkLst>
            <pc:docMk/>
            <pc:sldMk cId="1641966493" sldId="269"/>
            <ac:spMk id="29" creationId="{522F9528-B53C-6D22-401A-E6638BC4857B}"/>
          </ac:spMkLst>
        </pc:spChg>
        <pc:spChg chg="add">
          <ac:chgData name="shubham garg" userId="8f4ee8f33ff83df6" providerId="LiveId" clId="{A0EF0BF5-C7D2-4DCA-8140-C413AC098E1D}" dt="2025-09-05T10:56:59.566" v="1361"/>
          <ac:spMkLst>
            <pc:docMk/>
            <pc:sldMk cId="1641966493" sldId="269"/>
            <ac:spMk id="30" creationId="{9769BF02-A374-455E-38B5-2E39C836B96F}"/>
          </ac:spMkLst>
        </pc:spChg>
        <pc:grpChg chg="mod">
          <ac:chgData name="shubham garg" userId="8f4ee8f33ff83df6" providerId="LiveId" clId="{A0EF0BF5-C7D2-4DCA-8140-C413AC098E1D}" dt="2025-09-05T10:57:30.772" v="1363" actId="1076"/>
          <ac:grpSpMkLst>
            <pc:docMk/>
            <pc:sldMk cId="1641966493" sldId="269"/>
            <ac:grpSpMk id="4" creationId="{B51510F0-C7D7-8324-1488-C04BDEA40AE3}"/>
          </ac:grpSpMkLst>
        </pc:grpChg>
        <pc:grpChg chg="mod">
          <ac:chgData name="shubham garg" userId="8f4ee8f33ff83df6" providerId="LiveId" clId="{A0EF0BF5-C7D2-4DCA-8140-C413AC098E1D}" dt="2025-09-05T06:47:30.238" v="451" actId="1076"/>
          <ac:grpSpMkLst>
            <pc:docMk/>
            <pc:sldMk cId="1641966493" sldId="269"/>
            <ac:grpSpMk id="16" creationId="{5A9CAE16-AE1F-0E16-05CB-F9FC9EA721F4}"/>
          </ac:grpSpMkLst>
        </pc:grpChg>
        <pc:graphicFrameChg chg="del">
          <ac:chgData name="shubham garg" userId="8f4ee8f33ff83df6" providerId="LiveId" clId="{A0EF0BF5-C7D2-4DCA-8140-C413AC098E1D}" dt="2025-09-05T06:48:10.932" v="461" actId="478"/>
          <ac:graphicFrameMkLst>
            <pc:docMk/>
            <pc:sldMk cId="1641966493" sldId="269"/>
            <ac:graphicFrameMk id="23" creationId="{DD1FB544-BAAF-BCC1-8C2E-BC589E4207D4}"/>
          </ac:graphicFrameMkLst>
        </pc:graphicFrameChg>
      </pc:sldChg>
      <pc:sldChg chg="addSp delSp modSp add mod">
        <pc:chgData name="shubham garg" userId="8f4ee8f33ff83df6" providerId="LiveId" clId="{A0EF0BF5-C7D2-4DCA-8140-C413AC098E1D}" dt="2025-09-05T11:14:46.545" v="1431" actId="1076"/>
        <pc:sldMkLst>
          <pc:docMk/>
          <pc:sldMk cId="706757493" sldId="270"/>
        </pc:sldMkLst>
        <pc:spChg chg="mod">
          <ac:chgData name="shubham garg" userId="8f4ee8f33ff83df6" providerId="LiveId" clId="{A0EF0BF5-C7D2-4DCA-8140-C413AC098E1D}" dt="2025-09-05T06:53:10.077" v="500" actId="1076"/>
          <ac:spMkLst>
            <pc:docMk/>
            <pc:sldMk cId="706757493" sldId="270"/>
            <ac:spMk id="2" creationId="{64C90A76-BAE2-F51A-F518-EF71AD6E9C5B}"/>
          </ac:spMkLst>
        </pc:spChg>
        <pc:spChg chg="add mod">
          <ac:chgData name="shubham garg" userId="8f4ee8f33ff83df6" providerId="LiveId" clId="{A0EF0BF5-C7D2-4DCA-8140-C413AC098E1D}" dt="2025-09-05T11:02:45.242" v="1399" actId="14100"/>
          <ac:spMkLst>
            <pc:docMk/>
            <pc:sldMk cId="706757493" sldId="270"/>
            <ac:spMk id="3" creationId="{879D6B29-73B1-4631-8F39-602D31284ACC}"/>
          </ac:spMkLst>
        </pc:spChg>
        <pc:spChg chg="add">
          <ac:chgData name="shubham garg" userId="8f4ee8f33ff83df6" providerId="LiveId" clId="{A0EF0BF5-C7D2-4DCA-8140-C413AC098E1D}" dt="2025-09-05T11:07:33.047" v="1402"/>
          <ac:spMkLst>
            <pc:docMk/>
            <pc:sldMk cId="706757493" sldId="270"/>
            <ac:spMk id="25" creationId="{1EDC6603-39DD-C346-703D-844CCED29D1E}"/>
          </ac:spMkLst>
        </pc:spChg>
        <pc:spChg chg="mod">
          <ac:chgData name="shubham garg" userId="8f4ee8f33ff83df6" providerId="LiveId" clId="{A0EF0BF5-C7D2-4DCA-8140-C413AC098E1D}" dt="2025-09-05T06:55:57.331" v="509" actId="14100"/>
          <ac:spMkLst>
            <pc:docMk/>
            <pc:sldMk cId="706757493" sldId="270"/>
            <ac:spMk id="29" creationId="{927F4B53-EF48-E982-168A-1F4D10E62A2E}"/>
          </ac:spMkLst>
        </pc:spChg>
        <pc:picChg chg="add del mod">
          <ac:chgData name="shubham garg" userId="8f4ee8f33ff83df6" providerId="LiveId" clId="{A0EF0BF5-C7D2-4DCA-8140-C413AC098E1D}" dt="2025-09-05T11:08:08.947" v="1404" actId="478"/>
          <ac:picMkLst>
            <pc:docMk/>
            <pc:sldMk cId="706757493" sldId="270"/>
            <ac:picMk id="24" creationId="{147AB051-2657-6E0A-7D77-2663E7719CEC}"/>
          </ac:picMkLst>
        </pc:picChg>
        <pc:picChg chg="add mod ord">
          <ac:chgData name="shubham garg" userId="8f4ee8f33ff83df6" providerId="LiveId" clId="{A0EF0BF5-C7D2-4DCA-8140-C413AC098E1D}" dt="2025-09-05T11:14:46.545" v="1431" actId="1076"/>
          <ac:picMkLst>
            <pc:docMk/>
            <pc:sldMk cId="706757493" sldId="270"/>
            <ac:picMk id="26" creationId="{FE14A39B-FC76-CC9F-D569-2CCBD2B775F3}"/>
          </ac:picMkLst>
        </pc:picChg>
        <pc:picChg chg="add del mod">
          <ac:chgData name="shubham garg" userId="8f4ee8f33ff83df6" providerId="LiveId" clId="{A0EF0BF5-C7D2-4DCA-8140-C413AC098E1D}" dt="2025-09-05T11:11:41.540" v="1422" actId="478"/>
          <ac:picMkLst>
            <pc:docMk/>
            <pc:sldMk cId="706757493" sldId="270"/>
            <ac:picMk id="27" creationId="{6EF98325-87A3-017C-CE0B-3F7079340E8F}"/>
          </ac:picMkLst>
        </pc:picChg>
      </pc:sldChg>
      <pc:sldChg chg="new del">
        <pc:chgData name="shubham garg" userId="8f4ee8f33ff83df6" providerId="LiveId" clId="{A0EF0BF5-C7D2-4DCA-8140-C413AC098E1D}" dt="2025-09-05T06:52:21.152" v="490" actId="2696"/>
        <pc:sldMkLst>
          <pc:docMk/>
          <pc:sldMk cId="743710738" sldId="270"/>
        </pc:sldMkLst>
      </pc:sldChg>
      <pc:sldChg chg="addSp delSp modSp add mod ord">
        <pc:chgData name="shubham garg" userId="8f4ee8f33ff83df6" providerId="LiveId" clId="{A0EF0BF5-C7D2-4DCA-8140-C413AC098E1D}" dt="2025-09-05T09:06:17.042" v="922" actId="1076"/>
        <pc:sldMkLst>
          <pc:docMk/>
          <pc:sldMk cId="14195544" sldId="271"/>
        </pc:sldMkLst>
        <pc:spChg chg="mod">
          <ac:chgData name="shubham garg" userId="8f4ee8f33ff83df6" providerId="LiveId" clId="{A0EF0BF5-C7D2-4DCA-8140-C413AC098E1D}" dt="2025-09-05T08:59:50.089" v="894" actId="207"/>
          <ac:spMkLst>
            <pc:docMk/>
            <pc:sldMk cId="14195544" sldId="271"/>
            <ac:spMk id="2" creationId="{59F17746-FA70-295F-4EA0-F795814550F8}"/>
          </ac:spMkLst>
        </pc:spChg>
        <pc:spChg chg="del mod">
          <ac:chgData name="shubham garg" userId="8f4ee8f33ff83df6" providerId="LiveId" clId="{A0EF0BF5-C7D2-4DCA-8140-C413AC098E1D}" dt="2025-09-05T09:05:29.750" v="914" actId="12084"/>
          <ac:spMkLst>
            <pc:docMk/>
            <pc:sldMk cId="14195544" sldId="271"/>
            <ac:spMk id="3" creationId="{1B98E1C6-A990-20BE-2606-53BF7FF113D2}"/>
          </ac:spMkLst>
        </pc:spChg>
        <pc:spChg chg="del">
          <ac:chgData name="shubham garg" userId="8f4ee8f33ff83df6" providerId="LiveId" clId="{A0EF0BF5-C7D2-4DCA-8140-C413AC098E1D}" dt="2025-09-05T09:01:02.865" v="895" actId="478"/>
          <ac:spMkLst>
            <pc:docMk/>
            <pc:sldMk cId="14195544" sldId="271"/>
            <ac:spMk id="24" creationId="{50CEF391-5B6F-3983-FAD8-E37FFE03AB97}"/>
          </ac:spMkLst>
        </pc:spChg>
        <pc:graphicFrameChg chg="add del modGraphic">
          <ac:chgData name="shubham garg" userId="8f4ee8f33ff83df6" providerId="LiveId" clId="{A0EF0BF5-C7D2-4DCA-8140-C413AC098E1D}" dt="2025-09-05T09:01:38.244" v="899" actId="1032"/>
          <ac:graphicFrameMkLst>
            <pc:docMk/>
            <pc:sldMk cId="14195544" sldId="271"/>
            <ac:graphicFrameMk id="23" creationId="{E822C995-FFFD-14E7-54F1-547F82DCFD0A}"/>
          </ac:graphicFrameMkLst>
        </pc:graphicFrameChg>
        <pc:graphicFrameChg chg="add del modGraphic">
          <ac:chgData name="shubham garg" userId="8f4ee8f33ff83df6" providerId="LiveId" clId="{A0EF0BF5-C7D2-4DCA-8140-C413AC098E1D}" dt="2025-09-05T09:02:06.313" v="901" actId="1032"/>
          <ac:graphicFrameMkLst>
            <pc:docMk/>
            <pc:sldMk cId="14195544" sldId="271"/>
            <ac:graphicFrameMk id="25" creationId="{54017A09-EF94-D2C4-A5B5-E4A5F7E0EDA0}"/>
          </ac:graphicFrameMkLst>
        </pc:graphicFrameChg>
        <pc:graphicFrameChg chg="add del mod modGraphic">
          <ac:chgData name="shubham garg" userId="8f4ee8f33ff83df6" providerId="LiveId" clId="{A0EF0BF5-C7D2-4DCA-8140-C413AC098E1D}" dt="2025-09-05T09:04:02.908" v="907" actId="1032"/>
          <ac:graphicFrameMkLst>
            <pc:docMk/>
            <pc:sldMk cId="14195544" sldId="271"/>
            <ac:graphicFrameMk id="26" creationId="{7F1E1C88-D369-626E-9259-EDCFC3354C79}"/>
          </ac:graphicFrameMkLst>
        </pc:graphicFrameChg>
        <pc:graphicFrameChg chg="add mod">
          <ac:chgData name="shubham garg" userId="8f4ee8f33ff83df6" providerId="LiveId" clId="{A0EF0BF5-C7D2-4DCA-8140-C413AC098E1D}" dt="2025-09-05T09:06:17.042" v="922" actId="1076"/>
          <ac:graphicFrameMkLst>
            <pc:docMk/>
            <pc:sldMk cId="14195544" sldId="271"/>
            <ac:graphicFrameMk id="27" creationId="{851DA1D6-97AC-A1E4-D0E9-FA914B368845}"/>
          </ac:graphicFrameMkLst>
        </pc:graphicFrameChg>
      </pc:sldChg>
      <pc:sldChg chg="modSp add mod">
        <pc:chgData name="shubham garg" userId="8f4ee8f33ff83df6" providerId="LiveId" clId="{A0EF0BF5-C7D2-4DCA-8140-C413AC098E1D}" dt="2025-09-05T08:58:19.358" v="889" actId="1076"/>
        <pc:sldMkLst>
          <pc:docMk/>
          <pc:sldMk cId="806558465" sldId="272"/>
        </pc:sldMkLst>
        <pc:spChg chg="mod">
          <ac:chgData name="shubham garg" userId="8f4ee8f33ff83df6" providerId="LiveId" clId="{A0EF0BF5-C7D2-4DCA-8140-C413AC098E1D}" dt="2025-09-05T08:55:45.078" v="862" actId="2711"/>
          <ac:spMkLst>
            <pc:docMk/>
            <pc:sldMk cId="806558465" sldId="272"/>
            <ac:spMk id="2" creationId="{A93E7EF4-88BC-08ED-6F1B-E513883EF3B9}"/>
          </ac:spMkLst>
        </pc:spChg>
        <pc:spChg chg="mod">
          <ac:chgData name="shubham garg" userId="8f4ee8f33ff83df6" providerId="LiveId" clId="{A0EF0BF5-C7D2-4DCA-8140-C413AC098E1D}" dt="2025-09-05T08:58:02.964" v="887" actId="1076"/>
          <ac:spMkLst>
            <pc:docMk/>
            <pc:sldMk cId="806558465" sldId="272"/>
            <ac:spMk id="3" creationId="{1F2F3FB0-87CC-6E81-C0BC-9CBB10A3F26F}"/>
          </ac:spMkLst>
        </pc:spChg>
        <pc:spChg chg="mod">
          <ac:chgData name="shubham garg" userId="8f4ee8f33ff83df6" providerId="LiveId" clId="{A0EF0BF5-C7D2-4DCA-8140-C413AC098E1D}" dt="2025-09-05T08:58:19.358" v="889" actId="1076"/>
          <ac:spMkLst>
            <pc:docMk/>
            <pc:sldMk cId="806558465" sldId="272"/>
            <ac:spMk id="24" creationId="{77F3E041-0187-1BAF-74A3-36C85A20D3E6}"/>
          </ac:spMkLst>
        </pc:spChg>
      </pc:sldChg>
      <pc:sldChg chg="addSp delSp modSp add mod">
        <pc:chgData name="shubham garg" userId="8f4ee8f33ff83df6" providerId="LiveId" clId="{A0EF0BF5-C7D2-4DCA-8140-C413AC098E1D}" dt="2025-09-05T09:30:24.020" v="1239" actId="20577"/>
        <pc:sldMkLst>
          <pc:docMk/>
          <pc:sldMk cId="2795152451" sldId="273"/>
        </pc:sldMkLst>
        <pc:spChg chg="mod">
          <ac:chgData name="shubham garg" userId="8f4ee8f33ff83df6" providerId="LiveId" clId="{A0EF0BF5-C7D2-4DCA-8140-C413AC098E1D}" dt="2025-09-05T09:12:16.268" v="961" actId="1076"/>
          <ac:spMkLst>
            <pc:docMk/>
            <pc:sldMk cId="2795152451" sldId="273"/>
            <ac:spMk id="2" creationId="{8BD9CB9B-7ED0-C349-CCE2-FE0AF1802634}"/>
          </ac:spMkLst>
        </pc:spChg>
        <pc:spChg chg="mod">
          <ac:chgData name="shubham garg" userId="8f4ee8f33ff83df6" providerId="LiveId" clId="{A0EF0BF5-C7D2-4DCA-8140-C413AC098E1D}" dt="2025-09-05T09:12:16.268" v="961" actId="1076"/>
          <ac:spMkLst>
            <pc:docMk/>
            <pc:sldMk cId="2795152451" sldId="273"/>
            <ac:spMk id="22" creationId="{F2AD8EA8-0C25-24E0-F6DE-DDAF9E266FD6}"/>
          </ac:spMkLst>
        </pc:spChg>
        <pc:spChg chg="add mod">
          <ac:chgData name="shubham garg" userId="8f4ee8f33ff83df6" providerId="LiveId" clId="{A0EF0BF5-C7D2-4DCA-8140-C413AC098E1D}" dt="2025-09-05T09:12:16.268" v="961" actId="1076"/>
          <ac:spMkLst>
            <pc:docMk/>
            <pc:sldMk cId="2795152451" sldId="273"/>
            <ac:spMk id="23" creationId="{98B7D8A4-EAF1-7D8E-F67D-7C592C1157F6}"/>
          </ac:spMkLst>
        </pc:spChg>
        <pc:spChg chg="add mod">
          <ac:chgData name="shubham garg" userId="8f4ee8f33ff83df6" providerId="LiveId" clId="{A0EF0BF5-C7D2-4DCA-8140-C413AC098E1D}" dt="2025-09-05T09:12:16.268" v="961" actId="1076"/>
          <ac:spMkLst>
            <pc:docMk/>
            <pc:sldMk cId="2795152451" sldId="273"/>
            <ac:spMk id="25" creationId="{597CAEEE-44B6-E3E6-542A-0951EE55CBD8}"/>
          </ac:spMkLst>
        </pc:spChg>
        <pc:spChg chg="add">
          <ac:chgData name="shubham garg" userId="8f4ee8f33ff83df6" providerId="LiveId" clId="{A0EF0BF5-C7D2-4DCA-8140-C413AC098E1D}" dt="2025-09-05T09:11:31.388" v="958"/>
          <ac:spMkLst>
            <pc:docMk/>
            <pc:sldMk cId="2795152451" sldId="273"/>
            <ac:spMk id="26" creationId="{0C1C5D0D-BABD-793C-0CCB-E00498DABA5B}"/>
          </ac:spMkLst>
        </pc:spChg>
        <pc:spChg chg="add mod">
          <ac:chgData name="shubham garg" userId="8f4ee8f33ff83df6" providerId="LiveId" clId="{A0EF0BF5-C7D2-4DCA-8140-C413AC098E1D}" dt="2025-09-05T09:30:24.020" v="1239" actId="20577"/>
          <ac:spMkLst>
            <pc:docMk/>
            <pc:sldMk cId="2795152451" sldId="273"/>
            <ac:spMk id="29" creationId="{FBEEE50F-CFD5-20AF-FA2E-EEAAE01F3790}"/>
          </ac:spMkLst>
        </pc:spChg>
        <pc:spChg chg="add mod">
          <ac:chgData name="shubham garg" userId="8f4ee8f33ff83df6" providerId="LiveId" clId="{A0EF0BF5-C7D2-4DCA-8140-C413AC098E1D}" dt="2025-09-05T09:13:21.921" v="977" actId="1076"/>
          <ac:spMkLst>
            <pc:docMk/>
            <pc:sldMk cId="2795152451" sldId="273"/>
            <ac:spMk id="31" creationId="{C7B50FBE-6939-7DD4-E230-9B68038A88FC}"/>
          </ac:spMkLst>
        </pc:spChg>
        <pc:spChg chg="add">
          <ac:chgData name="shubham garg" userId="8f4ee8f33ff83df6" providerId="LiveId" clId="{A0EF0BF5-C7D2-4DCA-8140-C413AC098E1D}" dt="2025-09-05T09:20:13.811" v="1074"/>
          <ac:spMkLst>
            <pc:docMk/>
            <pc:sldMk cId="2795152451" sldId="273"/>
            <ac:spMk id="32" creationId="{2681BC1E-220C-4923-F950-2E2B7C6C2DAC}"/>
          </ac:spMkLst>
        </pc:spChg>
        <pc:spChg chg="add mod">
          <ac:chgData name="shubham garg" userId="8f4ee8f33ff83df6" providerId="LiveId" clId="{A0EF0BF5-C7D2-4DCA-8140-C413AC098E1D}" dt="2025-09-05T09:20:37.812" v="1078"/>
          <ac:spMkLst>
            <pc:docMk/>
            <pc:sldMk cId="2795152451" sldId="273"/>
            <ac:spMk id="33" creationId="{834CA7F5-8E54-1A89-5E7A-783BB11360B3}"/>
          </ac:spMkLst>
        </pc:spChg>
        <pc:spChg chg="add mod">
          <ac:chgData name="shubham garg" userId="8f4ee8f33ff83df6" providerId="LiveId" clId="{A0EF0BF5-C7D2-4DCA-8140-C413AC098E1D}" dt="2025-09-05T09:20:37.545" v="1077"/>
          <ac:spMkLst>
            <pc:docMk/>
            <pc:sldMk cId="2795152451" sldId="273"/>
            <ac:spMk id="34" creationId="{034EC81F-5290-0A54-CB10-9712EFA2B669}"/>
          </ac:spMkLst>
        </pc:spChg>
        <pc:grpChg chg="mod">
          <ac:chgData name="shubham garg" userId="8f4ee8f33ff83df6" providerId="LiveId" clId="{A0EF0BF5-C7D2-4DCA-8140-C413AC098E1D}" dt="2025-09-05T09:12:16.268" v="961" actId="1076"/>
          <ac:grpSpMkLst>
            <pc:docMk/>
            <pc:sldMk cId="2795152451" sldId="273"/>
            <ac:grpSpMk id="7" creationId="{4DF0227D-93D9-31BE-30BF-6F9D505BC62A}"/>
          </ac:grpSpMkLst>
        </pc:grpChg>
        <pc:grpChg chg="mod">
          <ac:chgData name="shubham garg" userId="8f4ee8f33ff83df6" providerId="LiveId" clId="{A0EF0BF5-C7D2-4DCA-8140-C413AC098E1D}" dt="2025-09-05T09:12:16.268" v="961" actId="1076"/>
          <ac:grpSpMkLst>
            <pc:docMk/>
            <pc:sldMk cId="2795152451" sldId="273"/>
            <ac:grpSpMk id="10" creationId="{6226D704-AE93-7BBE-0908-4113397A4296}"/>
          </ac:grpSpMkLst>
        </pc:grpChg>
        <pc:grpChg chg="mod">
          <ac:chgData name="shubham garg" userId="8f4ee8f33ff83df6" providerId="LiveId" clId="{A0EF0BF5-C7D2-4DCA-8140-C413AC098E1D}" dt="2025-09-05T09:12:16.268" v="961" actId="1076"/>
          <ac:grpSpMkLst>
            <pc:docMk/>
            <pc:sldMk cId="2795152451" sldId="273"/>
            <ac:grpSpMk id="13" creationId="{50EF1019-371B-A283-3B33-406563F7FDB0}"/>
          </ac:grpSpMkLst>
        </pc:grpChg>
        <pc:grpChg chg="mod">
          <ac:chgData name="shubham garg" userId="8f4ee8f33ff83df6" providerId="LiveId" clId="{A0EF0BF5-C7D2-4DCA-8140-C413AC098E1D}" dt="2025-09-05T09:12:16.268" v="961" actId="1076"/>
          <ac:grpSpMkLst>
            <pc:docMk/>
            <pc:sldMk cId="2795152451" sldId="273"/>
            <ac:grpSpMk id="16" creationId="{D2AE0F89-96BB-61C6-DC8E-9BCDC86B659A}"/>
          </ac:grpSpMkLst>
        </pc:grpChg>
        <pc:grpChg chg="mod">
          <ac:chgData name="shubham garg" userId="8f4ee8f33ff83df6" providerId="LiveId" clId="{A0EF0BF5-C7D2-4DCA-8140-C413AC098E1D}" dt="2025-09-05T09:12:16.268" v="961" actId="1076"/>
          <ac:grpSpMkLst>
            <pc:docMk/>
            <pc:sldMk cId="2795152451" sldId="273"/>
            <ac:grpSpMk id="19" creationId="{46F6E459-61FC-3B3F-0FDE-F9659E049AEA}"/>
          </ac:grpSpMkLst>
        </pc:grpChg>
        <pc:graphicFrameChg chg="del mod">
          <ac:chgData name="shubham garg" userId="8f4ee8f33ff83df6" providerId="LiveId" clId="{A0EF0BF5-C7D2-4DCA-8140-C413AC098E1D}" dt="2025-09-05T09:07:58.597" v="931" actId="478"/>
          <ac:graphicFrameMkLst>
            <pc:docMk/>
            <pc:sldMk cId="2795152451" sldId="273"/>
            <ac:graphicFrameMk id="27" creationId="{707C1B17-CA5E-0C14-A848-5658E616809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392F0-AFE4-4FB7-9FA4-0F29ED122E03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BB16199-2490-40E6-8FB8-40AFA2009305}">
      <dgm:prSet/>
      <dgm:spPr/>
      <dgm:t>
        <a:bodyPr/>
        <a:lstStyle/>
        <a:p>
          <a:r>
            <a:rPr lang="en-IN"/>
            <a:t>Phase 1: Text-Based Prototype (Month 1–2)</a:t>
          </a:r>
        </a:p>
      </dgm:t>
    </dgm:pt>
    <dgm:pt modelId="{A19A7EA7-9E04-4733-9535-DC6272064FED}" type="parTrans" cxnId="{DDFDCC2C-3A12-4C68-A038-2564D69ED46C}">
      <dgm:prSet/>
      <dgm:spPr/>
      <dgm:t>
        <a:bodyPr/>
        <a:lstStyle/>
        <a:p>
          <a:endParaRPr lang="en-IN"/>
        </a:p>
      </dgm:t>
    </dgm:pt>
    <dgm:pt modelId="{45948190-9B10-455B-ADCE-182A8FFE1795}" type="sibTrans" cxnId="{DDFDCC2C-3A12-4C68-A038-2564D69ED46C}">
      <dgm:prSet/>
      <dgm:spPr/>
      <dgm:t>
        <a:bodyPr/>
        <a:lstStyle/>
        <a:p>
          <a:endParaRPr lang="en-IN"/>
        </a:p>
      </dgm:t>
    </dgm:pt>
    <dgm:pt modelId="{06CA42A1-7625-4405-AB94-6B41CD855C6E}">
      <dgm:prSet/>
      <dgm:spPr/>
      <dgm:t>
        <a:bodyPr/>
        <a:lstStyle/>
        <a:p>
          <a:r>
            <a:rPr lang="en-IN"/>
            <a:t>Develop core chat interface and survey module</a:t>
          </a:r>
        </a:p>
      </dgm:t>
    </dgm:pt>
    <dgm:pt modelId="{2B64CE1E-D346-4557-9E1F-F29183D88BFD}" type="parTrans" cxnId="{4A7FE731-A765-467F-98F0-7B998AADC99E}">
      <dgm:prSet/>
      <dgm:spPr/>
      <dgm:t>
        <a:bodyPr/>
        <a:lstStyle/>
        <a:p>
          <a:endParaRPr lang="en-IN"/>
        </a:p>
      </dgm:t>
    </dgm:pt>
    <dgm:pt modelId="{03E04DBE-A261-423C-8579-F0A2FE2942C4}" type="sibTrans" cxnId="{4A7FE731-A765-467F-98F0-7B998AADC99E}">
      <dgm:prSet/>
      <dgm:spPr/>
      <dgm:t>
        <a:bodyPr/>
        <a:lstStyle/>
        <a:p>
          <a:endParaRPr lang="en-IN"/>
        </a:p>
      </dgm:t>
    </dgm:pt>
    <dgm:pt modelId="{705106E7-DA1E-459C-A622-6DE9FE72D90A}">
      <dgm:prSet/>
      <dgm:spPr/>
      <dgm:t>
        <a:bodyPr/>
        <a:lstStyle/>
        <a:p>
          <a:r>
            <a:rPr lang="en-IN"/>
            <a:t>Integrate BERT/RoBERTa for stress detection on text inputs</a:t>
          </a:r>
        </a:p>
      </dgm:t>
    </dgm:pt>
    <dgm:pt modelId="{55D10BDC-D3A6-48B3-A0DA-61153F300914}" type="parTrans" cxnId="{00384CE0-0B24-40B3-846F-42C0F3A8B50F}">
      <dgm:prSet/>
      <dgm:spPr/>
      <dgm:t>
        <a:bodyPr/>
        <a:lstStyle/>
        <a:p>
          <a:endParaRPr lang="en-IN"/>
        </a:p>
      </dgm:t>
    </dgm:pt>
    <dgm:pt modelId="{301EAC58-9971-4926-89C8-0BDA493C46CE}" type="sibTrans" cxnId="{00384CE0-0B24-40B3-846F-42C0F3A8B50F}">
      <dgm:prSet/>
      <dgm:spPr/>
      <dgm:t>
        <a:bodyPr/>
        <a:lstStyle/>
        <a:p>
          <a:endParaRPr lang="en-IN"/>
        </a:p>
      </dgm:t>
    </dgm:pt>
    <dgm:pt modelId="{D80A0660-1F0A-4550-A09A-19F9E465CF98}">
      <dgm:prSet/>
      <dgm:spPr/>
      <dgm:t>
        <a:bodyPr/>
        <a:lstStyle/>
        <a:p>
          <a:r>
            <a:rPr lang="en-IN"/>
            <a:t>Conduct internal alpha testing with 50 students</a:t>
          </a:r>
        </a:p>
      </dgm:t>
    </dgm:pt>
    <dgm:pt modelId="{D4A6BBEB-557A-4935-8FE2-4684D2D1D9E2}" type="parTrans" cxnId="{523201B8-1920-4F30-9D80-15F4A126BF4B}">
      <dgm:prSet/>
      <dgm:spPr/>
      <dgm:t>
        <a:bodyPr/>
        <a:lstStyle/>
        <a:p>
          <a:endParaRPr lang="en-IN"/>
        </a:p>
      </dgm:t>
    </dgm:pt>
    <dgm:pt modelId="{F0D0A9E1-752C-4AA2-B53F-B199403CD212}" type="sibTrans" cxnId="{523201B8-1920-4F30-9D80-15F4A126BF4B}">
      <dgm:prSet/>
      <dgm:spPr/>
      <dgm:t>
        <a:bodyPr/>
        <a:lstStyle/>
        <a:p>
          <a:endParaRPr lang="en-IN"/>
        </a:p>
      </dgm:t>
    </dgm:pt>
    <dgm:pt modelId="{D9D0E635-4B1D-4E2B-956F-5C1EEDDE5D6C}">
      <dgm:prSet/>
      <dgm:spPr/>
      <dgm:t>
        <a:bodyPr/>
        <a:lstStyle/>
        <a:p>
          <a:r>
            <a:rPr lang="en-IN"/>
            <a:t>Phase 2: Voice &amp; Survey Integration (Month 3–4)</a:t>
          </a:r>
        </a:p>
      </dgm:t>
    </dgm:pt>
    <dgm:pt modelId="{C17A4F41-1190-4910-8112-A295D8A3F708}" type="parTrans" cxnId="{D784EAD4-68E3-4DE8-9452-2EAD640BBEF9}">
      <dgm:prSet/>
      <dgm:spPr/>
      <dgm:t>
        <a:bodyPr/>
        <a:lstStyle/>
        <a:p>
          <a:endParaRPr lang="en-IN"/>
        </a:p>
      </dgm:t>
    </dgm:pt>
    <dgm:pt modelId="{C1B20118-8391-4F5C-B52B-3D8B41A692B5}" type="sibTrans" cxnId="{D784EAD4-68E3-4DE8-9452-2EAD640BBEF9}">
      <dgm:prSet/>
      <dgm:spPr/>
      <dgm:t>
        <a:bodyPr/>
        <a:lstStyle/>
        <a:p>
          <a:endParaRPr lang="en-IN"/>
        </a:p>
      </dgm:t>
    </dgm:pt>
    <dgm:pt modelId="{A206DC3E-34D7-440E-9BA0-E26FA5D2E71A}">
      <dgm:prSet/>
      <dgm:spPr/>
      <dgm:t>
        <a:bodyPr/>
        <a:lstStyle/>
        <a:p>
          <a:r>
            <a:rPr lang="en-IN"/>
            <a:t>Add Whisper-powered speech-to-text and emotion embeddings</a:t>
          </a:r>
        </a:p>
      </dgm:t>
    </dgm:pt>
    <dgm:pt modelId="{C14A5A99-B2C1-4B6D-8020-97836AF22F21}" type="parTrans" cxnId="{F5C4FCAE-C958-4A05-96C9-BC2C17245173}">
      <dgm:prSet/>
      <dgm:spPr/>
      <dgm:t>
        <a:bodyPr/>
        <a:lstStyle/>
        <a:p>
          <a:endParaRPr lang="en-IN"/>
        </a:p>
      </dgm:t>
    </dgm:pt>
    <dgm:pt modelId="{A6A9DE27-D379-4D29-BDE9-0A657B27CB6E}" type="sibTrans" cxnId="{F5C4FCAE-C958-4A05-96C9-BC2C17245173}">
      <dgm:prSet/>
      <dgm:spPr/>
      <dgm:t>
        <a:bodyPr/>
        <a:lstStyle/>
        <a:p>
          <a:endParaRPr lang="en-IN"/>
        </a:p>
      </dgm:t>
    </dgm:pt>
    <dgm:pt modelId="{A95143B6-E25C-4FB1-B651-D73A544334DD}">
      <dgm:prSet/>
      <dgm:spPr/>
      <dgm:t>
        <a:bodyPr/>
        <a:lstStyle/>
        <a:p>
          <a:r>
            <a:rPr lang="en-IN"/>
            <a:t>Build quick-survey engine and reward-points logic</a:t>
          </a:r>
        </a:p>
      </dgm:t>
    </dgm:pt>
    <dgm:pt modelId="{CC806A28-1D02-43B4-BCE4-90812B05E66E}" type="parTrans" cxnId="{7ECC673D-9BEF-4071-BFC2-198DE2BF1BA7}">
      <dgm:prSet/>
      <dgm:spPr/>
      <dgm:t>
        <a:bodyPr/>
        <a:lstStyle/>
        <a:p>
          <a:endParaRPr lang="en-IN"/>
        </a:p>
      </dgm:t>
    </dgm:pt>
    <dgm:pt modelId="{EAF974BA-6168-4050-9DE1-923C9B25D3E4}" type="sibTrans" cxnId="{7ECC673D-9BEF-4071-BFC2-198DE2BF1BA7}">
      <dgm:prSet/>
      <dgm:spPr/>
      <dgm:t>
        <a:bodyPr/>
        <a:lstStyle/>
        <a:p>
          <a:endParaRPr lang="en-IN"/>
        </a:p>
      </dgm:t>
    </dgm:pt>
    <dgm:pt modelId="{C8507B66-54D3-4F84-B0B3-EB7C5C44DD5C}">
      <dgm:prSet/>
      <dgm:spPr/>
      <dgm:t>
        <a:bodyPr/>
        <a:lstStyle/>
        <a:p>
          <a:r>
            <a:rPr lang="en-IN"/>
            <a:t>Pilot with 200 aspirants across two coaching centers</a:t>
          </a:r>
        </a:p>
      </dgm:t>
    </dgm:pt>
    <dgm:pt modelId="{F3529A4C-61EA-4342-9E72-418A9CF7AD6C}" type="parTrans" cxnId="{019090B3-8A7F-4BCD-871A-836AD18533F1}">
      <dgm:prSet/>
      <dgm:spPr/>
      <dgm:t>
        <a:bodyPr/>
        <a:lstStyle/>
        <a:p>
          <a:endParaRPr lang="en-IN"/>
        </a:p>
      </dgm:t>
    </dgm:pt>
    <dgm:pt modelId="{6C4BB4DA-2E8D-4B14-AC87-AE5FFBBCE643}" type="sibTrans" cxnId="{019090B3-8A7F-4BCD-871A-836AD18533F1}">
      <dgm:prSet/>
      <dgm:spPr/>
      <dgm:t>
        <a:bodyPr/>
        <a:lstStyle/>
        <a:p>
          <a:endParaRPr lang="en-IN"/>
        </a:p>
      </dgm:t>
    </dgm:pt>
    <dgm:pt modelId="{D13AAF9D-6A7E-4B84-A029-9AAB35044C6B}">
      <dgm:prSet/>
      <dgm:spPr/>
      <dgm:t>
        <a:bodyPr/>
        <a:lstStyle/>
        <a:p>
          <a:r>
            <a:rPr lang="en-IN"/>
            <a:t>Phase 3: Expert Connect &amp; Gamification (Month 5)</a:t>
          </a:r>
        </a:p>
      </dgm:t>
    </dgm:pt>
    <dgm:pt modelId="{60720471-6D79-4013-9A97-246F38109D1B}" type="parTrans" cxnId="{AD5DA81A-6899-4A26-9393-322F61274414}">
      <dgm:prSet/>
      <dgm:spPr/>
      <dgm:t>
        <a:bodyPr/>
        <a:lstStyle/>
        <a:p>
          <a:endParaRPr lang="en-IN"/>
        </a:p>
      </dgm:t>
    </dgm:pt>
    <dgm:pt modelId="{C049645C-B8C8-40B8-BF70-B53F55560F99}" type="sibTrans" cxnId="{AD5DA81A-6899-4A26-9393-322F61274414}">
      <dgm:prSet/>
      <dgm:spPr/>
      <dgm:t>
        <a:bodyPr/>
        <a:lstStyle/>
        <a:p>
          <a:endParaRPr lang="en-IN"/>
        </a:p>
      </dgm:t>
    </dgm:pt>
    <dgm:pt modelId="{63EDACA8-DA90-4132-9749-B3B3C070F0BC}">
      <dgm:prSet/>
      <dgm:spPr/>
      <dgm:t>
        <a:bodyPr/>
        <a:lstStyle/>
        <a:p>
          <a:r>
            <a:rPr lang="en-IN"/>
            <a:t>Enable booking workflow for mentors/counselors</a:t>
          </a:r>
        </a:p>
      </dgm:t>
    </dgm:pt>
    <dgm:pt modelId="{3B8FB8B5-9D69-4023-92EE-2280EEC0E5A5}" type="parTrans" cxnId="{0CA3437B-8385-4388-8CCB-57FAE01FB551}">
      <dgm:prSet/>
      <dgm:spPr/>
      <dgm:t>
        <a:bodyPr/>
        <a:lstStyle/>
        <a:p>
          <a:endParaRPr lang="en-IN"/>
        </a:p>
      </dgm:t>
    </dgm:pt>
    <dgm:pt modelId="{9CC5B5E0-77F2-4647-AEEC-2D808E19F780}" type="sibTrans" cxnId="{0CA3437B-8385-4388-8CCB-57FAE01FB551}">
      <dgm:prSet/>
      <dgm:spPr/>
      <dgm:t>
        <a:bodyPr/>
        <a:lstStyle/>
        <a:p>
          <a:endParaRPr lang="en-IN"/>
        </a:p>
      </dgm:t>
    </dgm:pt>
    <dgm:pt modelId="{35EA4BC2-5D3F-4418-B2A3-72971D03F1E9}">
      <dgm:prSet/>
      <dgm:spPr/>
      <dgm:t>
        <a:bodyPr/>
        <a:lstStyle/>
        <a:p>
          <a:r>
            <a:rPr lang="en-IN"/>
            <a:t>Launch badge, leaderboard, and peer-room features</a:t>
          </a:r>
        </a:p>
      </dgm:t>
    </dgm:pt>
    <dgm:pt modelId="{B9342A7A-E5BC-45C1-A3F9-6F78D96ED2BB}" type="parTrans" cxnId="{70088947-EC4C-44EF-80B8-B0538D9795BD}">
      <dgm:prSet/>
      <dgm:spPr/>
      <dgm:t>
        <a:bodyPr/>
        <a:lstStyle/>
        <a:p>
          <a:endParaRPr lang="en-IN"/>
        </a:p>
      </dgm:t>
    </dgm:pt>
    <dgm:pt modelId="{706B2F3E-C775-4834-8CB1-808BF015A3C4}" type="sibTrans" cxnId="{70088947-EC4C-44EF-80B8-B0538D9795BD}">
      <dgm:prSet/>
      <dgm:spPr/>
      <dgm:t>
        <a:bodyPr/>
        <a:lstStyle/>
        <a:p>
          <a:endParaRPr lang="en-IN"/>
        </a:p>
      </dgm:t>
    </dgm:pt>
    <dgm:pt modelId="{4923C4B7-EF92-4582-A85D-98AB3033D44C}">
      <dgm:prSet/>
      <dgm:spPr/>
      <dgm:t>
        <a:bodyPr/>
        <a:lstStyle/>
        <a:p>
          <a:r>
            <a:rPr lang="en-IN"/>
            <a:t>Run a 2-week beta with full feature set</a:t>
          </a:r>
        </a:p>
      </dgm:t>
    </dgm:pt>
    <dgm:pt modelId="{01562625-0D79-48DD-9A4E-5745BCACCCDB}" type="parTrans" cxnId="{898A6FBC-F35E-46B4-930A-286BF9C1BA58}">
      <dgm:prSet/>
      <dgm:spPr/>
      <dgm:t>
        <a:bodyPr/>
        <a:lstStyle/>
        <a:p>
          <a:endParaRPr lang="en-IN"/>
        </a:p>
      </dgm:t>
    </dgm:pt>
    <dgm:pt modelId="{82FA6016-48A4-42A2-977B-69BC5FEE92DE}" type="sibTrans" cxnId="{898A6FBC-F35E-46B4-930A-286BF9C1BA58}">
      <dgm:prSet/>
      <dgm:spPr/>
      <dgm:t>
        <a:bodyPr/>
        <a:lstStyle/>
        <a:p>
          <a:endParaRPr lang="en-IN"/>
        </a:p>
      </dgm:t>
    </dgm:pt>
    <dgm:pt modelId="{673F2C85-1DD7-4B57-ADAC-649AAA480D2B}">
      <dgm:prSet/>
      <dgm:spPr/>
      <dgm:t>
        <a:bodyPr/>
        <a:lstStyle/>
        <a:p>
          <a:r>
            <a:rPr lang="en-IN"/>
            <a:t>Phase 4: Full-Scale Launch (Month 6)</a:t>
          </a:r>
        </a:p>
      </dgm:t>
    </dgm:pt>
    <dgm:pt modelId="{FF7B378D-AB3F-4E49-9D1D-4E7E7ED9B6A3}" type="parTrans" cxnId="{A117D005-11D4-46CF-BD9E-30DD2156178B}">
      <dgm:prSet/>
      <dgm:spPr/>
      <dgm:t>
        <a:bodyPr/>
        <a:lstStyle/>
        <a:p>
          <a:endParaRPr lang="en-IN"/>
        </a:p>
      </dgm:t>
    </dgm:pt>
    <dgm:pt modelId="{70A4504D-9AF4-470D-BDC5-957F5E70B70F}" type="sibTrans" cxnId="{A117D005-11D4-46CF-BD9E-30DD2156178B}">
      <dgm:prSet/>
      <dgm:spPr/>
      <dgm:t>
        <a:bodyPr/>
        <a:lstStyle/>
        <a:p>
          <a:endParaRPr lang="en-IN"/>
        </a:p>
      </dgm:t>
    </dgm:pt>
    <dgm:pt modelId="{FCE8BC0A-9A5B-4B45-9D11-7C7F37E5CE70}">
      <dgm:prSet/>
      <dgm:spPr/>
      <dgm:t>
        <a:bodyPr/>
        <a:lstStyle/>
        <a:p>
          <a:r>
            <a:rPr lang="en-IN"/>
            <a:t>Harden infrastructure (auto-scaling, CI/CD pipelines)</a:t>
          </a:r>
        </a:p>
      </dgm:t>
    </dgm:pt>
    <dgm:pt modelId="{CF3B0D93-C0C6-4B18-BD0B-F7452E8F8499}" type="parTrans" cxnId="{2A4C6A7B-C60F-4226-81DF-C970F971A61E}">
      <dgm:prSet/>
      <dgm:spPr/>
      <dgm:t>
        <a:bodyPr/>
        <a:lstStyle/>
        <a:p>
          <a:endParaRPr lang="en-IN"/>
        </a:p>
      </dgm:t>
    </dgm:pt>
    <dgm:pt modelId="{46B6D2C8-A327-408C-B840-EF972353FCAE}" type="sibTrans" cxnId="{2A4C6A7B-C60F-4226-81DF-C970F971A61E}">
      <dgm:prSet/>
      <dgm:spPr/>
      <dgm:t>
        <a:bodyPr/>
        <a:lstStyle/>
        <a:p>
          <a:endParaRPr lang="en-IN"/>
        </a:p>
      </dgm:t>
    </dgm:pt>
    <dgm:pt modelId="{EBF1A894-1C74-49EA-A955-D662511409ED}">
      <dgm:prSet/>
      <dgm:spPr/>
      <dgm:t>
        <a:bodyPr/>
        <a:lstStyle/>
        <a:p>
          <a:r>
            <a:rPr lang="en-IN"/>
            <a:t>Roll out to multiple exam cohorts (JEE, NEET, GATE)</a:t>
          </a:r>
        </a:p>
      </dgm:t>
    </dgm:pt>
    <dgm:pt modelId="{A4C1CD97-59B5-4E79-A155-71E72DC4CE9E}" type="parTrans" cxnId="{F958BFDD-B2C1-4835-BBD2-0CD04AD8BA75}">
      <dgm:prSet/>
      <dgm:spPr/>
      <dgm:t>
        <a:bodyPr/>
        <a:lstStyle/>
        <a:p>
          <a:endParaRPr lang="en-IN"/>
        </a:p>
      </dgm:t>
    </dgm:pt>
    <dgm:pt modelId="{B6D07332-9337-408E-B0D3-88E904BA205E}" type="sibTrans" cxnId="{F958BFDD-B2C1-4835-BBD2-0CD04AD8BA75}">
      <dgm:prSet/>
      <dgm:spPr/>
      <dgm:t>
        <a:bodyPr/>
        <a:lstStyle/>
        <a:p>
          <a:endParaRPr lang="en-IN"/>
        </a:p>
      </dgm:t>
    </dgm:pt>
    <dgm:pt modelId="{3111B11B-8476-4634-9CB4-D7045231BFDB}">
      <dgm:prSet/>
      <dgm:spPr/>
      <dgm:t>
        <a:bodyPr/>
        <a:lstStyle/>
        <a:p>
          <a:r>
            <a:rPr lang="en-IN" dirty="0"/>
            <a:t>Implement feedback loop for continuous model retraining</a:t>
          </a:r>
        </a:p>
      </dgm:t>
    </dgm:pt>
    <dgm:pt modelId="{03CA9A61-5F2F-4A27-96E5-AA71B960C7B2}" type="parTrans" cxnId="{52B839B6-D796-42F2-A72C-5DF3CE1F0CC0}">
      <dgm:prSet/>
      <dgm:spPr/>
      <dgm:t>
        <a:bodyPr/>
        <a:lstStyle/>
        <a:p>
          <a:endParaRPr lang="en-IN"/>
        </a:p>
      </dgm:t>
    </dgm:pt>
    <dgm:pt modelId="{4004AE86-3903-44D1-A607-5A9EA665591E}" type="sibTrans" cxnId="{52B839B6-D796-42F2-A72C-5DF3CE1F0CC0}">
      <dgm:prSet/>
      <dgm:spPr/>
      <dgm:t>
        <a:bodyPr/>
        <a:lstStyle/>
        <a:p>
          <a:endParaRPr lang="en-IN"/>
        </a:p>
      </dgm:t>
    </dgm:pt>
    <dgm:pt modelId="{F4BDB16C-760B-481E-9188-7AF5806DC5D5}" type="pres">
      <dgm:prSet presAssocID="{BE0392F0-AFE4-4FB7-9FA4-0F29ED122E03}" presName="Name0" presStyleCnt="0">
        <dgm:presLayoutVars>
          <dgm:dir/>
          <dgm:animLvl val="lvl"/>
          <dgm:resizeHandles val="exact"/>
        </dgm:presLayoutVars>
      </dgm:prSet>
      <dgm:spPr/>
    </dgm:pt>
    <dgm:pt modelId="{B22393D4-5CC1-4071-8225-B6C734F3E165}" type="pres">
      <dgm:prSet presAssocID="{BE0392F0-AFE4-4FB7-9FA4-0F29ED122E03}" presName="tSp" presStyleCnt="0"/>
      <dgm:spPr/>
    </dgm:pt>
    <dgm:pt modelId="{27FCAFE5-EE42-442C-AB5D-3BBD0DC4D336}" type="pres">
      <dgm:prSet presAssocID="{BE0392F0-AFE4-4FB7-9FA4-0F29ED122E03}" presName="bSp" presStyleCnt="0"/>
      <dgm:spPr/>
    </dgm:pt>
    <dgm:pt modelId="{62BC4605-DDEB-4385-9EF9-AD2756C282B6}" type="pres">
      <dgm:prSet presAssocID="{BE0392F0-AFE4-4FB7-9FA4-0F29ED122E03}" presName="process" presStyleCnt="0"/>
      <dgm:spPr/>
    </dgm:pt>
    <dgm:pt modelId="{6A8D12F1-E837-4FDE-B945-84FEFEDC3A02}" type="pres">
      <dgm:prSet presAssocID="{2BB16199-2490-40E6-8FB8-40AFA2009305}" presName="composite1" presStyleCnt="0"/>
      <dgm:spPr/>
    </dgm:pt>
    <dgm:pt modelId="{FFC60447-EE1C-497B-A26E-A329A505064B}" type="pres">
      <dgm:prSet presAssocID="{2BB16199-2490-40E6-8FB8-40AFA2009305}" presName="dummyNode1" presStyleLbl="node1" presStyleIdx="0" presStyleCnt="4"/>
      <dgm:spPr/>
    </dgm:pt>
    <dgm:pt modelId="{21CCBAB8-16FC-4AEF-B36C-EBBECB912B18}" type="pres">
      <dgm:prSet presAssocID="{2BB16199-2490-40E6-8FB8-40AFA2009305}" presName="childNode1" presStyleLbl="bgAcc1" presStyleIdx="0" presStyleCnt="4">
        <dgm:presLayoutVars>
          <dgm:bulletEnabled val="1"/>
        </dgm:presLayoutVars>
      </dgm:prSet>
      <dgm:spPr/>
    </dgm:pt>
    <dgm:pt modelId="{2A2329D3-D0C4-4C63-B8DC-9A12BBE24781}" type="pres">
      <dgm:prSet presAssocID="{2BB16199-2490-40E6-8FB8-40AFA2009305}" presName="childNode1tx" presStyleLbl="bgAcc1" presStyleIdx="0" presStyleCnt="4">
        <dgm:presLayoutVars>
          <dgm:bulletEnabled val="1"/>
        </dgm:presLayoutVars>
      </dgm:prSet>
      <dgm:spPr/>
    </dgm:pt>
    <dgm:pt modelId="{D6A5D4FF-4DF4-49A2-A230-71F859C52B18}" type="pres">
      <dgm:prSet presAssocID="{2BB16199-2490-40E6-8FB8-40AFA2009305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87DE00DE-1EBE-459E-A25A-B1FBEFC77C2F}" type="pres">
      <dgm:prSet presAssocID="{2BB16199-2490-40E6-8FB8-40AFA2009305}" presName="connSite1" presStyleCnt="0"/>
      <dgm:spPr/>
    </dgm:pt>
    <dgm:pt modelId="{9CF88ED9-2912-449E-BA4F-2A5741B57A93}" type="pres">
      <dgm:prSet presAssocID="{45948190-9B10-455B-ADCE-182A8FFE1795}" presName="Name9" presStyleLbl="sibTrans2D1" presStyleIdx="0" presStyleCnt="3"/>
      <dgm:spPr/>
    </dgm:pt>
    <dgm:pt modelId="{45A2A062-5BBB-4A12-A325-7ECD50168688}" type="pres">
      <dgm:prSet presAssocID="{D9D0E635-4B1D-4E2B-956F-5C1EEDDE5D6C}" presName="composite2" presStyleCnt="0"/>
      <dgm:spPr/>
    </dgm:pt>
    <dgm:pt modelId="{5F651307-DED0-4029-9829-AC1DF9FE9294}" type="pres">
      <dgm:prSet presAssocID="{D9D0E635-4B1D-4E2B-956F-5C1EEDDE5D6C}" presName="dummyNode2" presStyleLbl="node1" presStyleIdx="0" presStyleCnt="4"/>
      <dgm:spPr/>
    </dgm:pt>
    <dgm:pt modelId="{0FB2EC70-A12D-4BEE-A725-75A5BFAA0D57}" type="pres">
      <dgm:prSet presAssocID="{D9D0E635-4B1D-4E2B-956F-5C1EEDDE5D6C}" presName="childNode2" presStyleLbl="bgAcc1" presStyleIdx="1" presStyleCnt="4">
        <dgm:presLayoutVars>
          <dgm:bulletEnabled val="1"/>
        </dgm:presLayoutVars>
      </dgm:prSet>
      <dgm:spPr/>
    </dgm:pt>
    <dgm:pt modelId="{C2C6F6BD-6000-4CB6-930F-B1092D671765}" type="pres">
      <dgm:prSet presAssocID="{D9D0E635-4B1D-4E2B-956F-5C1EEDDE5D6C}" presName="childNode2tx" presStyleLbl="bgAcc1" presStyleIdx="1" presStyleCnt="4">
        <dgm:presLayoutVars>
          <dgm:bulletEnabled val="1"/>
        </dgm:presLayoutVars>
      </dgm:prSet>
      <dgm:spPr/>
    </dgm:pt>
    <dgm:pt modelId="{C11ECD71-92C5-4725-9147-2802F054E3AA}" type="pres">
      <dgm:prSet presAssocID="{D9D0E635-4B1D-4E2B-956F-5C1EEDDE5D6C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BEFC6538-9275-40C8-80A9-3335C87F986B}" type="pres">
      <dgm:prSet presAssocID="{D9D0E635-4B1D-4E2B-956F-5C1EEDDE5D6C}" presName="connSite2" presStyleCnt="0"/>
      <dgm:spPr/>
    </dgm:pt>
    <dgm:pt modelId="{F8FA2DB9-9D86-4330-963B-3BEF5BC147FC}" type="pres">
      <dgm:prSet presAssocID="{C1B20118-8391-4F5C-B52B-3D8B41A692B5}" presName="Name18" presStyleLbl="sibTrans2D1" presStyleIdx="1" presStyleCnt="3"/>
      <dgm:spPr/>
    </dgm:pt>
    <dgm:pt modelId="{E3A19EBD-F43D-4901-BE1E-B860B1B90E02}" type="pres">
      <dgm:prSet presAssocID="{D13AAF9D-6A7E-4B84-A029-9AAB35044C6B}" presName="composite1" presStyleCnt="0"/>
      <dgm:spPr/>
    </dgm:pt>
    <dgm:pt modelId="{2EDD45C7-B67A-466E-A760-01C7D84FCB06}" type="pres">
      <dgm:prSet presAssocID="{D13AAF9D-6A7E-4B84-A029-9AAB35044C6B}" presName="dummyNode1" presStyleLbl="node1" presStyleIdx="1" presStyleCnt="4"/>
      <dgm:spPr/>
    </dgm:pt>
    <dgm:pt modelId="{07538786-D9D0-4F93-B254-90DF830CD85B}" type="pres">
      <dgm:prSet presAssocID="{D13AAF9D-6A7E-4B84-A029-9AAB35044C6B}" presName="childNode1" presStyleLbl="bgAcc1" presStyleIdx="2" presStyleCnt="4">
        <dgm:presLayoutVars>
          <dgm:bulletEnabled val="1"/>
        </dgm:presLayoutVars>
      </dgm:prSet>
      <dgm:spPr/>
    </dgm:pt>
    <dgm:pt modelId="{136022A7-023B-4F74-AB4E-694613D45332}" type="pres">
      <dgm:prSet presAssocID="{D13AAF9D-6A7E-4B84-A029-9AAB35044C6B}" presName="childNode1tx" presStyleLbl="bgAcc1" presStyleIdx="2" presStyleCnt="4">
        <dgm:presLayoutVars>
          <dgm:bulletEnabled val="1"/>
        </dgm:presLayoutVars>
      </dgm:prSet>
      <dgm:spPr/>
    </dgm:pt>
    <dgm:pt modelId="{5C598603-F8B8-47B9-9A76-D13424EB606D}" type="pres">
      <dgm:prSet presAssocID="{D13AAF9D-6A7E-4B84-A029-9AAB35044C6B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102EF879-7FED-4511-B1B7-FF9F591CDA73}" type="pres">
      <dgm:prSet presAssocID="{D13AAF9D-6A7E-4B84-A029-9AAB35044C6B}" presName="connSite1" presStyleCnt="0"/>
      <dgm:spPr/>
    </dgm:pt>
    <dgm:pt modelId="{9D7764D0-09EB-43CD-B277-51245CD36AB8}" type="pres">
      <dgm:prSet presAssocID="{C049645C-B8C8-40B8-BF70-B53F55560F99}" presName="Name9" presStyleLbl="sibTrans2D1" presStyleIdx="2" presStyleCnt="3"/>
      <dgm:spPr/>
    </dgm:pt>
    <dgm:pt modelId="{6560C4A7-DA04-417D-9F94-18100C49CDEF}" type="pres">
      <dgm:prSet presAssocID="{673F2C85-1DD7-4B57-ADAC-649AAA480D2B}" presName="composite2" presStyleCnt="0"/>
      <dgm:spPr/>
    </dgm:pt>
    <dgm:pt modelId="{75A0C6CC-C444-4656-B4B4-1E2B6131A4CD}" type="pres">
      <dgm:prSet presAssocID="{673F2C85-1DD7-4B57-ADAC-649AAA480D2B}" presName="dummyNode2" presStyleLbl="node1" presStyleIdx="2" presStyleCnt="4"/>
      <dgm:spPr/>
    </dgm:pt>
    <dgm:pt modelId="{E06C2C2A-102E-42C7-BF75-161E12B464C6}" type="pres">
      <dgm:prSet presAssocID="{673F2C85-1DD7-4B57-ADAC-649AAA480D2B}" presName="childNode2" presStyleLbl="bgAcc1" presStyleIdx="3" presStyleCnt="4">
        <dgm:presLayoutVars>
          <dgm:bulletEnabled val="1"/>
        </dgm:presLayoutVars>
      </dgm:prSet>
      <dgm:spPr/>
    </dgm:pt>
    <dgm:pt modelId="{567E3B05-BCFC-4C44-8956-55B184BBDB86}" type="pres">
      <dgm:prSet presAssocID="{673F2C85-1DD7-4B57-ADAC-649AAA480D2B}" presName="childNode2tx" presStyleLbl="bgAcc1" presStyleIdx="3" presStyleCnt="4">
        <dgm:presLayoutVars>
          <dgm:bulletEnabled val="1"/>
        </dgm:presLayoutVars>
      </dgm:prSet>
      <dgm:spPr/>
    </dgm:pt>
    <dgm:pt modelId="{13F1CD0D-BBB0-4DFA-A4B3-F5F9B9EDCC4F}" type="pres">
      <dgm:prSet presAssocID="{673F2C85-1DD7-4B57-ADAC-649AAA480D2B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EB97C616-6EB2-495B-A4A5-27987FFB56D3}" type="pres">
      <dgm:prSet presAssocID="{673F2C85-1DD7-4B57-ADAC-649AAA480D2B}" presName="connSite2" presStyleCnt="0"/>
      <dgm:spPr/>
    </dgm:pt>
  </dgm:ptLst>
  <dgm:cxnLst>
    <dgm:cxn modelId="{A117D005-11D4-46CF-BD9E-30DD2156178B}" srcId="{BE0392F0-AFE4-4FB7-9FA4-0F29ED122E03}" destId="{673F2C85-1DD7-4B57-ADAC-649AAA480D2B}" srcOrd="3" destOrd="0" parTransId="{FF7B378D-AB3F-4E49-9D1D-4E7E7ED9B6A3}" sibTransId="{70A4504D-9AF4-470D-BDC5-957F5E70B70F}"/>
    <dgm:cxn modelId="{E2D2D910-7F3E-4123-9B34-FE8E50885E72}" type="presOf" srcId="{4923C4B7-EF92-4582-A85D-98AB3033D44C}" destId="{07538786-D9D0-4F93-B254-90DF830CD85B}" srcOrd="0" destOrd="2" presId="urn:microsoft.com/office/officeart/2005/8/layout/hProcess4"/>
    <dgm:cxn modelId="{AD5DA81A-6899-4A26-9393-322F61274414}" srcId="{BE0392F0-AFE4-4FB7-9FA4-0F29ED122E03}" destId="{D13AAF9D-6A7E-4B84-A029-9AAB35044C6B}" srcOrd="2" destOrd="0" parTransId="{60720471-6D79-4013-9A97-246F38109D1B}" sibTransId="{C049645C-B8C8-40B8-BF70-B53F55560F99}"/>
    <dgm:cxn modelId="{B5253026-429A-4501-A007-1CFD186462C5}" type="presOf" srcId="{06CA42A1-7625-4405-AB94-6B41CD855C6E}" destId="{21CCBAB8-16FC-4AEF-B36C-EBBECB912B18}" srcOrd="0" destOrd="0" presId="urn:microsoft.com/office/officeart/2005/8/layout/hProcess4"/>
    <dgm:cxn modelId="{DDFDCC2C-3A12-4C68-A038-2564D69ED46C}" srcId="{BE0392F0-AFE4-4FB7-9FA4-0F29ED122E03}" destId="{2BB16199-2490-40E6-8FB8-40AFA2009305}" srcOrd="0" destOrd="0" parTransId="{A19A7EA7-9E04-4733-9535-DC6272064FED}" sibTransId="{45948190-9B10-455B-ADCE-182A8FFE1795}"/>
    <dgm:cxn modelId="{4A7FE731-A765-467F-98F0-7B998AADC99E}" srcId="{2BB16199-2490-40E6-8FB8-40AFA2009305}" destId="{06CA42A1-7625-4405-AB94-6B41CD855C6E}" srcOrd="0" destOrd="0" parTransId="{2B64CE1E-D346-4557-9E1F-F29183D88BFD}" sibTransId="{03E04DBE-A261-423C-8579-F0A2FE2942C4}"/>
    <dgm:cxn modelId="{597CB133-B3B8-48B2-A4EF-F7A49D4C1B91}" type="presOf" srcId="{35EA4BC2-5D3F-4418-B2A3-72971D03F1E9}" destId="{07538786-D9D0-4F93-B254-90DF830CD85B}" srcOrd="0" destOrd="1" presId="urn:microsoft.com/office/officeart/2005/8/layout/hProcess4"/>
    <dgm:cxn modelId="{7ECC673D-9BEF-4071-BFC2-198DE2BF1BA7}" srcId="{D9D0E635-4B1D-4E2B-956F-5C1EEDDE5D6C}" destId="{A95143B6-E25C-4FB1-B651-D73A544334DD}" srcOrd="1" destOrd="0" parTransId="{CC806A28-1D02-43B4-BCE4-90812B05E66E}" sibTransId="{EAF974BA-6168-4050-9DE1-923C9B25D3E4}"/>
    <dgm:cxn modelId="{E322A73F-83E2-4B34-9B0C-FDC481F0E7E0}" type="presOf" srcId="{3111B11B-8476-4634-9CB4-D7045231BFDB}" destId="{E06C2C2A-102E-42C7-BF75-161E12B464C6}" srcOrd="0" destOrd="2" presId="urn:microsoft.com/office/officeart/2005/8/layout/hProcess4"/>
    <dgm:cxn modelId="{5F76D940-2FAD-4EB5-A8B1-97B30B92388F}" type="presOf" srcId="{C049645C-B8C8-40B8-BF70-B53F55560F99}" destId="{9D7764D0-09EB-43CD-B277-51245CD36AB8}" srcOrd="0" destOrd="0" presId="urn:microsoft.com/office/officeart/2005/8/layout/hProcess4"/>
    <dgm:cxn modelId="{67F45164-5E07-4D94-802B-E6F4C40090D2}" type="presOf" srcId="{FCE8BC0A-9A5B-4B45-9D11-7C7F37E5CE70}" destId="{567E3B05-BCFC-4C44-8956-55B184BBDB86}" srcOrd="1" destOrd="0" presId="urn:microsoft.com/office/officeart/2005/8/layout/hProcess4"/>
    <dgm:cxn modelId="{BA7B3767-9E94-4EFD-AD00-6B03BD792ECE}" type="presOf" srcId="{06CA42A1-7625-4405-AB94-6B41CD855C6E}" destId="{2A2329D3-D0C4-4C63-B8DC-9A12BBE24781}" srcOrd="1" destOrd="0" presId="urn:microsoft.com/office/officeart/2005/8/layout/hProcess4"/>
    <dgm:cxn modelId="{70088947-EC4C-44EF-80B8-B0538D9795BD}" srcId="{D13AAF9D-6A7E-4B84-A029-9AAB35044C6B}" destId="{35EA4BC2-5D3F-4418-B2A3-72971D03F1E9}" srcOrd="1" destOrd="0" parTransId="{B9342A7A-E5BC-45C1-A3F9-6F78D96ED2BB}" sibTransId="{706B2F3E-C775-4834-8CB1-808BF015A3C4}"/>
    <dgm:cxn modelId="{7F839669-873E-4E20-A48F-16EBEACBC5D6}" type="presOf" srcId="{45948190-9B10-455B-ADCE-182A8FFE1795}" destId="{9CF88ED9-2912-449E-BA4F-2A5741B57A93}" srcOrd="0" destOrd="0" presId="urn:microsoft.com/office/officeart/2005/8/layout/hProcess4"/>
    <dgm:cxn modelId="{6B603C4C-FB2A-4936-B3BE-CAA361FE4766}" type="presOf" srcId="{673F2C85-1DD7-4B57-ADAC-649AAA480D2B}" destId="{13F1CD0D-BBB0-4DFA-A4B3-F5F9B9EDCC4F}" srcOrd="0" destOrd="0" presId="urn:microsoft.com/office/officeart/2005/8/layout/hProcess4"/>
    <dgm:cxn modelId="{84B04571-F6BE-499D-949B-ABD6E5A594C0}" type="presOf" srcId="{A95143B6-E25C-4FB1-B651-D73A544334DD}" destId="{0FB2EC70-A12D-4BEE-A725-75A5BFAA0D57}" srcOrd="0" destOrd="1" presId="urn:microsoft.com/office/officeart/2005/8/layout/hProcess4"/>
    <dgm:cxn modelId="{46359957-34C0-4ED0-831C-E8E95AE5992E}" type="presOf" srcId="{D9D0E635-4B1D-4E2B-956F-5C1EEDDE5D6C}" destId="{C11ECD71-92C5-4725-9147-2802F054E3AA}" srcOrd="0" destOrd="0" presId="urn:microsoft.com/office/officeart/2005/8/layout/hProcess4"/>
    <dgm:cxn modelId="{43D7865A-4300-40AB-8C41-25D64BE266E5}" type="presOf" srcId="{A206DC3E-34D7-440E-9BA0-E26FA5D2E71A}" destId="{C2C6F6BD-6000-4CB6-930F-B1092D671765}" srcOrd="1" destOrd="0" presId="urn:microsoft.com/office/officeart/2005/8/layout/hProcess4"/>
    <dgm:cxn modelId="{0CA3437B-8385-4388-8CCB-57FAE01FB551}" srcId="{D13AAF9D-6A7E-4B84-A029-9AAB35044C6B}" destId="{63EDACA8-DA90-4132-9749-B3B3C070F0BC}" srcOrd="0" destOrd="0" parTransId="{3B8FB8B5-9D69-4023-92EE-2280EEC0E5A5}" sibTransId="{9CC5B5E0-77F2-4647-AEEC-2D808E19F780}"/>
    <dgm:cxn modelId="{2A4C6A7B-C60F-4226-81DF-C970F971A61E}" srcId="{673F2C85-1DD7-4B57-ADAC-649AAA480D2B}" destId="{FCE8BC0A-9A5B-4B45-9D11-7C7F37E5CE70}" srcOrd="0" destOrd="0" parTransId="{CF3B0D93-C0C6-4B18-BD0B-F7452E8F8499}" sibTransId="{46B6D2C8-A327-408C-B840-EF972353FCAE}"/>
    <dgm:cxn modelId="{232B0E7C-7A6E-4A0A-94E7-377CA52D90D7}" type="presOf" srcId="{D80A0660-1F0A-4550-A09A-19F9E465CF98}" destId="{21CCBAB8-16FC-4AEF-B36C-EBBECB912B18}" srcOrd="0" destOrd="2" presId="urn:microsoft.com/office/officeart/2005/8/layout/hProcess4"/>
    <dgm:cxn modelId="{9946E693-5E4B-4F0D-9BEE-E699E49D25B3}" type="presOf" srcId="{63EDACA8-DA90-4132-9749-B3B3C070F0BC}" destId="{07538786-D9D0-4F93-B254-90DF830CD85B}" srcOrd="0" destOrd="0" presId="urn:microsoft.com/office/officeart/2005/8/layout/hProcess4"/>
    <dgm:cxn modelId="{61EFF595-7F1D-45EA-BCA2-F8954892ACB1}" type="presOf" srcId="{D13AAF9D-6A7E-4B84-A029-9AAB35044C6B}" destId="{5C598603-F8B8-47B9-9A76-D13424EB606D}" srcOrd="0" destOrd="0" presId="urn:microsoft.com/office/officeart/2005/8/layout/hProcess4"/>
    <dgm:cxn modelId="{FCAB869E-4035-462D-B78D-2E4F0BE0921D}" type="presOf" srcId="{2BB16199-2490-40E6-8FB8-40AFA2009305}" destId="{D6A5D4FF-4DF4-49A2-A230-71F859C52B18}" srcOrd="0" destOrd="0" presId="urn:microsoft.com/office/officeart/2005/8/layout/hProcess4"/>
    <dgm:cxn modelId="{F098089F-56D3-4953-B29E-BC69266E6B91}" type="presOf" srcId="{FCE8BC0A-9A5B-4B45-9D11-7C7F37E5CE70}" destId="{E06C2C2A-102E-42C7-BF75-161E12B464C6}" srcOrd="0" destOrd="0" presId="urn:microsoft.com/office/officeart/2005/8/layout/hProcess4"/>
    <dgm:cxn modelId="{EF00AF9F-0468-42EE-B8EF-968E3E643477}" type="presOf" srcId="{C1B20118-8391-4F5C-B52B-3D8B41A692B5}" destId="{F8FA2DB9-9D86-4330-963B-3BEF5BC147FC}" srcOrd="0" destOrd="0" presId="urn:microsoft.com/office/officeart/2005/8/layout/hProcess4"/>
    <dgm:cxn modelId="{1E9173A5-96A0-458B-9061-E75EF189A78D}" type="presOf" srcId="{A206DC3E-34D7-440E-9BA0-E26FA5D2E71A}" destId="{0FB2EC70-A12D-4BEE-A725-75A5BFAA0D57}" srcOrd="0" destOrd="0" presId="urn:microsoft.com/office/officeart/2005/8/layout/hProcess4"/>
    <dgm:cxn modelId="{D38B8FAA-570E-44CB-B4AF-6AD38C814B0C}" type="presOf" srcId="{35EA4BC2-5D3F-4418-B2A3-72971D03F1E9}" destId="{136022A7-023B-4F74-AB4E-694613D45332}" srcOrd="1" destOrd="1" presId="urn:microsoft.com/office/officeart/2005/8/layout/hProcess4"/>
    <dgm:cxn modelId="{F00F3AAC-381D-44BB-9E4B-3C374547E38F}" type="presOf" srcId="{63EDACA8-DA90-4132-9749-B3B3C070F0BC}" destId="{136022A7-023B-4F74-AB4E-694613D45332}" srcOrd="1" destOrd="0" presId="urn:microsoft.com/office/officeart/2005/8/layout/hProcess4"/>
    <dgm:cxn modelId="{E70BACAD-A582-4061-85D0-2912C3268A5B}" type="presOf" srcId="{705106E7-DA1E-459C-A622-6DE9FE72D90A}" destId="{2A2329D3-D0C4-4C63-B8DC-9A12BBE24781}" srcOrd="1" destOrd="1" presId="urn:microsoft.com/office/officeart/2005/8/layout/hProcess4"/>
    <dgm:cxn modelId="{C150DCAD-C87E-47D5-AF76-F04E30A639BF}" type="presOf" srcId="{A95143B6-E25C-4FB1-B651-D73A544334DD}" destId="{C2C6F6BD-6000-4CB6-930F-B1092D671765}" srcOrd="1" destOrd="1" presId="urn:microsoft.com/office/officeart/2005/8/layout/hProcess4"/>
    <dgm:cxn modelId="{F5C4FCAE-C958-4A05-96C9-BC2C17245173}" srcId="{D9D0E635-4B1D-4E2B-956F-5C1EEDDE5D6C}" destId="{A206DC3E-34D7-440E-9BA0-E26FA5D2E71A}" srcOrd="0" destOrd="0" parTransId="{C14A5A99-B2C1-4B6D-8020-97836AF22F21}" sibTransId="{A6A9DE27-D379-4D29-BDE9-0A657B27CB6E}"/>
    <dgm:cxn modelId="{019090B3-8A7F-4BCD-871A-836AD18533F1}" srcId="{D9D0E635-4B1D-4E2B-956F-5C1EEDDE5D6C}" destId="{C8507B66-54D3-4F84-B0B3-EB7C5C44DD5C}" srcOrd="2" destOrd="0" parTransId="{F3529A4C-61EA-4342-9E72-418A9CF7AD6C}" sibTransId="{6C4BB4DA-2E8D-4B14-AC87-AE5FFBBCE643}"/>
    <dgm:cxn modelId="{52B839B6-D796-42F2-A72C-5DF3CE1F0CC0}" srcId="{673F2C85-1DD7-4B57-ADAC-649AAA480D2B}" destId="{3111B11B-8476-4634-9CB4-D7045231BFDB}" srcOrd="2" destOrd="0" parTransId="{03CA9A61-5F2F-4A27-96E5-AA71B960C7B2}" sibTransId="{4004AE86-3903-44D1-A607-5A9EA665591E}"/>
    <dgm:cxn modelId="{523201B8-1920-4F30-9D80-15F4A126BF4B}" srcId="{2BB16199-2490-40E6-8FB8-40AFA2009305}" destId="{D80A0660-1F0A-4550-A09A-19F9E465CF98}" srcOrd="2" destOrd="0" parTransId="{D4A6BBEB-557A-4935-8FE2-4684D2D1D9E2}" sibTransId="{F0D0A9E1-752C-4AA2-B53F-B199403CD212}"/>
    <dgm:cxn modelId="{E522EAB8-E003-42CF-BC50-D35AA8F21435}" type="presOf" srcId="{D80A0660-1F0A-4550-A09A-19F9E465CF98}" destId="{2A2329D3-D0C4-4C63-B8DC-9A12BBE24781}" srcOrd="1" destOrd="2" presId="urn:microsoft.com/office/officeart/2005/8/layout/hProcess4"/>
    <dgm:cxn modelId="{898A6FBC-F35E-46B4-930A-286BF9C1BA58}" srcId="{D13AAF9D-6A7E-4B84-A029-9AAB35044C6B}" destId="{4923C4B7-EF92-4582-A85D-98AB3033D44C}" srcOrd="2" destOrd="0" parTransId="{01562625-0D79-48DD-9A4E-5745BCACCCDB}" sibTransId="{82FA6016-48A4-42A2-977B-69BC5FEE92DE}"/>
    <dgm:cxn modelId="{8974E9C1-E23F-424E-9FF4-B0F80436FA7F}" type="presOf" srcId="{EBF1A894-1C74-49EA-A955-D662511409ED}" destId="{E06C2C2A-102E-42C7-BF75-161E12B464C6}" srcOrd="0" destOrd="1" presId="urn:microsoft.com/office/officeart/2005/8/layout/hProcess4"/>
    <dgm:cxn modelId="{D064B8CA-7120-433A-A987-78D04C8054BC}" type="presOf" srcId="{4923C4B7-EF92-4582-A85D-98AB3033D44C}" destId="{136022A7-023B-4F74-AB4E-694613D45332}" srcOrd="1" destOrd="2" presId="urn:microsoft.com/office/officeart/2005/8/layout/hProcess4"/>
    <dgm:cxn modelId="{3CFDE7CF-D313-4B07-ABD6-084048E1E995}" type="presOf" srcId="{C8507B66-54D3-4F84-B0B3-EB7C5C44DD5C}" destId="{C2C6F6BD-6000-4CB6-930F-B1092D671765}" srcOrd="1" destOrd="2" presId="urn:microsoft.com/office/officeart/2005/8/layout/hProcess4"/>
    <dgm:cxn modelId="{D784EAD4-68E3-4DE8-9452-2EAD640BBEF9}" srcId="{BE0392F0-AFE4-4FB7-9FA4-0F29ED122E03}" destId="{D9D0E635-4B1D-4E2B-956F-5C1EEDDE5D6C}" srcOrd="1" destOrd="0" parTransId="{C17A4F41-1190-4910-8112-A295D8A3F708}" sibTransId="{C1B20118-8391-4F5C-B52B-3D8B41A692B5}"/>
    <dgm:cxn modelId="{6ECCFFD6-EA56-4008-9EFE-EB6AC719425C}" type="presOf" srcId="{C8507B66-54D3-4F84-B0B3-EB7C5C44DD5C}" destId="{0FB2EC70-A12D-4BEE-A725-75A5BFAA0D57}" srcOrd="0" destOrd="2" presId="urn:microsoft.com/office/officeart/2005/8/layout/hProcess4"/>
    <dgm:cxn modelId="{F958BFDD-B2C1-4835-BBD2-0CD04AD8BA75}" srcId="{673F2C85-1DD7-4B57-ADAC-649AAA480D2B}" destId="{EBF1A894-1C74-49EA-A955-D662511409ED}" srcOrd="1" destOrd="0" parTransId="{A4C1CD97-59B5-4E79-A155-71E72DC4CE9E}" sibTransId="{B6D07332-9337-408E-B0D3-88E904BA205E}"/>
    <dgm:cxn modelId="{71368CDF-9BD9-40B8-B62F-08EB36DAC713}" type="presOf" srcId="{3111B11B-8476-4634-9CB4-D7045231BFDB}" destId="{567E3B05-BCFC-4C44-8956-55B184BBDB86}" srcOrd="1" destOrd="2" presId="urn:microsoft.com/office/officeart/2005/8/layout/hProcess4"/>
    <dgm:cxn modelId="{00384CE0-0B24-40B3-846F-42C0F3A8B50F}" srcId="{2BB16199-2490-40E6-8FB8-40AFA2009305}" destId="{705106E7-DA1E-459C-A622-6DE9FE72D90A}" srcOrd="1" destOrd="0" parTransId="{55D10BDC-D3A6-48B3-A0DA-61153F300914}" sibTransId="{301EAC58-9971-4926-89C8-0BDA493C46CE}"/>
    <dgm:cxn modelId="{1677F9E5-BCA6-4DB7-9702-818E64B9193F}" type="presOf" srcId="{705106E7-DA1E-459C-A622-6DE9FE72D90A}" destId="{21CCBAB8-16FC-4AEF-B36C-EBBECB912B18}" srcOrd="0" destOrd="1" presId="urn:microsoft.com/office/officeart/2005/8/layout/hProcess4"/>
    <dgm:cxn modelId="{287BF4FA-ADAD-4AE3-AAEC-FE55D294BD87}" type="presOf" srcId="{EBF1A894-1C74-49EA-A955-D662511409ED}" destId="{567E3B05-BCFC-4C44-8956-55B184BBDB86}" srcOrd="1" destOrd="1" presId="urn:microsoft.com/office/officeart/2005/8/layout/hProcess4"/>
    <dgm:cxn modelId="{98E512FB-481D-458F-B146-571680F3A2A5}" type="presOf" srcId="{BE0392F0-AFE4-4FB7-9FA4-0F29ED122E03}" destId="{F4BDB16C-760B-481E-9188-7AF5806DC5D5}" srcOrd="0" destOrd="0" presId="urn:microsoft.com/office/officeart/2005/8/layout/hProcess4"/>
    <dgm:cxn modelId="{30500067-F489-456B-B6AE-13A5D85F9FFC}" type="presParOf" srcId="{F4BDB16C-760B-481E-9188-7AF5806DC5D5}" destId="{B22393D4-5CC1-4071-8225-B6C734F3E165}" srcOrd="0" destOrd="0" presId="urn:microsoft.com/office/officeart/2005/8/layout/hProcess4"/>
    <dgm:cxn modelId="{5D793C97-DA1E-45EF-A1B5-4C1F961A6B74}" type="presParOf" srcId="{F4BDB16C-760B-481E-9188-7AF5806DC5D5}" destId="{27FCAFE5-EE42-442C-AB5D-3BBD0DC4D336}" srcOrd="1" destOrd="0" presId="urn:microsoft.com/office/officeart/2005/8/layout/hProcess4"/>
    <dgm:cxn modelId="{2542D41E-6BBB-49EA-B20D-B13302ECE277}" type="presParOf" srcId="{F4BDB16C-760B-481E-9188-7AF5806DC5D5}" destId="{62BC4605-DDEB-4385-9EF9-AD2756C282B6}" srcOrd="2" destOrd="0" presId="urn:microsoft.com/office/officeart/2005/8/layout/hProcess4"/>
    <dgm:cxn modelId="{75EA6478-D3B9-4263-A095-A786F5E030B9}" type="presParOf" srcId="{62BC4605-DDEB-4385-9EF9-AD2756C282B6}" destId="{6A8D12F1-E837-4FDE-B945-84FEFEDC3A02}" srcOrd="0" destOrd="0" presId="urn:microsoft.com/office/officeart/2005/8/layout/hProcess4"/>
    <dgm:cxn modelId="{753DB2FE-CC10-496E-88A5-D12F6BB64BF0}" type="presParOf" srcId="{6A8D12F1-E837-4FDE-B945-84FEFEDC3A02}" destId="{FFC60447-EE1C-497B-A26E-A329A505064B}" srcOrd="0" destOrd="0" presId="urn:microsoft.com/office/officeart/2005/8/layout/hProcess4"/>
    <dgm:cxn modelId="{136D11A4-B8ED-4E7C-A7E6-4A1D4F9E0362}" type="presParOf" srcId="{6A8D12F1-E837-4FDE-B945-84FEFEDC3A02}" destId="{21CCBAB8-16FC-4AEF-B36C-EBBECB912B18}" srcOrd="1" destOrd="0" presId="urn:microsoft.com/office/officeart/2005/8/layout/hProcess4"/>
    <dgm:cxn modelId="{4B48A81B-A936-4E3C-BE79-968E4DAFAF0C}" type="presParOf" srcId="{6A8D12F1-E837-4FDE-B945-84FEFEDC3A02}" destId="{2A2329D3-D0C4-4C63-B8DC-9A12BBE24781}" srcOrd="2" destOrd="0" presId="urn:microsoft.com/office/officeart/2005/8/layout/hProcess4"/>
    <dgm:cxn modelId="{E8342036-B2BE-4B5B-A894-985A77B78680}" type="presParOf" srcId="{6A8D12F1-E837-4FDE-B945-84FEFEDC3A02}" destId="{D6A5D4FF-4DF4-49A2-A230-71F859C52B18}" srcOrd="3" destOrd="0" presId="urn:microsoft.com/office/officeart/2005/8/layout/hProcess4"/>
    <dgm:cxn modelId="{3C419655-B203-4AB2-9FD8-AC2CDDE076EA}" type="presParOf" srcId="{6A8D12F1-E837-4FDE-B945-84FEFEDC3A02}" destId="{87DE00DE-1EBE-459E-A25A-B1FBEFC77C2F}" srcOrd="4" destOrd="0" presId="urn:microsoft.com/office/officeart/2005/8/layout/hProcess4"/>
    <dgm:cxn modelId="{BE073F9F-9B4D-4AAB-8988-4466398DEA4B}" type="presParOf" srcId="{62BC4605-DDEB-4385-9EF9-AD2756C282B6}" destId="{9CF88ED9-2912-449E-BA4F-2A5741B57A93}" srcOrd="1" destOrd="0" presId="urn:microsoft.com/office/officeart/2005/8/layout/hProcess4"/>
    <dgm:cxn modelId="{215EE0B6-5BA7-4CAF-9E30-C9AE0229B77A}" type="presParOf" srcId="{62BC4605-DDEB-4385-9EF9-AD2756C282B6}" destId="{45A2A062-5BBB-4A12-A325-7ECD50168688}" srcOrd="2" destOrd="0" presId="urn:microsoft.com/office/officeart/2005/8/layout/hProcess4"/>
    <dgm:cxn modelId="{B30B0757-AB3A-4436-B9AE-1C8DBBF6614C}" type="presParOf" srcId="{45A2A062-5BBB-4A12-A325-7ECD50168688}" destId="{5F651307-DED0-4029-9829-AC1DF9FE9294}" srcOrd="0" destOrd="0" presId="urn:microsoft.com/office/officeart/2005/8/layout/hProcess4"/>
    <dgm:cxn modelId="{2CECA73B-1137-418E-A354-77018C35A8D2}" type="presParOf" srcId="{45A2A062-5BBB-4A12-A325-7ECD50168688}" destId="{0FB2EC70-A12D-4BEE-A725-75A5BFAA0D57}" srcOrd="1" destOrd="0" presId="urn:microsoft.com/office/officeart/2005/8/layout/hProcess4"/>
    <dgm:cxn modelId="{5A25AC07-15ED-4DA7-A9DA-9155D14ABE3D}" type="presParOf" srcId="{45A2A062-5BBB-4A12-A325-7ECD50168688}" destId="{C2C6F6BD-6000-4CB6-930F-B1092D671765}" srcOrd="2" destOrd="0" presId="urn:microsoft.com/office/officeart/2005/8/layout/hProcess4"/>
    <dgm:cxn modelId="{18B2EBAF-2239-4E16-AB33-2513FC91472B}" type="presParOf" srcId="{45A2A062-5BBB-4A12-A325-7ECD50168688}" destId="{C11ECD71-92C5-4725-9147-2802F054E3AA}" srcOrd="3" destOrd="0" presId="urn:microsoft.com/office/officeart/2005/8/layout/hProcess4"/>
    <dgm:cxn modelId="{F352408B-6652-49ED-A2E0-4D48C05B682D}" type="presParOf" srcId="{45A2A062-5BBB-4A12-A325-7ECD50168688}" destId="{BEFC6538-9275-40C8-80A9-3335C87F986B}" srcOrd="4" destOrd="0" presId="urn:microsoft.com/office/officeart/2005/8/layout/hProcess4"/>
    <dgm:cxn modelId="{D32A4590-2719-4FC1-AC55-AC741C7E2A0A}" type="presParOf" srcId="{62BC4605-DDEB-4385-9EF9-AD2756C282B6}" destId="{F8FA2DB9-9D86-4330-963B-3BEF5BC147FC}" srcOrd="3" destOrd="0" presId="urn:microsoft.com/office/officeart/2005/8/layout/hProcess4"/>
    <dgm:cxn modelId="{C1F3E128-3318-468D-9ABB-2D722A6230EB}" type="presParOf" srcId="{62BC4605-DDEB-4385-9EF9-AD2756C282B6}" destId="{E3A19EBD-F43D-4901-BE1E-B860B1B90E02}" srcOrd="4" destOrd="0" presId="urn:microsoft.com/office/officeart/2005/8/layout/hProcess4"/>
    <dgm:cxn modelId="{F3BD8A86-4551-4DE5-A57B-BB3CD0359371}" type="presParOf" srcId="{E3A19EBD-F43D-4901-BE1E-B860B1B90E02}" destId="{2EDD45C7-B67A-466E-A760-01C7D84FCB06}" srcOrd="0" destOrd="0" presId="urn:microsoft.com/office/officeart/2005/8/layout/hProcess4"/>
    <dgm:cxn modelId="{8A286EDE-A52D-4DE4-B4AA-6E54F9AF9D9C}" type="presParOf" srcId="{E3A19EBD-F43D-4901-BE1E-B860B1B90E02}" destId="{07538786-D9D0-4F93-B254-90DF830CD85B}" srcOrd="1" destOrd="0" presId="urn:microsoft.com/office/officeart/2005/8/layout/hProcess4"/>
    <dgm:cxn modelId="{68A212E2-91AF-41C8-A1F5-7375BA6AE27B}" type="presParOf" srcId="{E3A19EBD-F43D-4901-BE1E-B860B1B90E02}" destId="{136022A7-023B-4F74-AB4E-694613D45332}" srcOrd="2" destOrd="0" presId="urn:microsoft.com/office/officeart/2005/8/layout/hProcess4"/>
    <dgm:cxn modelId="{18175698-6DE3-48B9-8AA2-DCBEFEC19C47}" type="presParOf" srcId="{E3A19EBD-F43D-4901-BE1E-B860B1B90E02}" destId="{5C598603-F8B8-47B9-9A76-D13424EB606D}" srcOrd="3" destOrd="0" presId="urn:microsoft.com/office/officeart/2005/8/layout/hProcess4"/>
    <dgm:cxn modelId="{81B546BA-4625-4DBF-B464-AB59F5D14BE4}" type="presParOf" srcId="{E3A19EBD-F43D-4901-BE1E-B860B1B90E02}" destId="{102EF879-7FED-4511-B1B7-FF9F591CDA73}" srcOrd="4" destOrd="0" presId="urn:microsoft.com/office/officeart/2005/8/layout/hProcess4"/>
    <dgm:cxn modelId="{B3EA171F-E9B5-41A3-A959-FC502D66BA5F}" type="presParOf" srcId="{62BC4605-DDEB-4385-9EF9-AD2756C282B6}" destId="{9D7764D0-09EB-43CD-B277-51245CD36AB8}" srcOrd="5" destOrd="0" presId="urn:microsoft.com/office/officeart/2005/8/layout/hProcess4"/>
    <dgm:cxn modelId="{606DF5A6-4437-4126-A95E-9BB71D23B04B}" type="presParOf" srcId="{62BC4605-DDEB-4385-9EF9-AD2756C282B6}" destId="{6560C4A7-DA04-417D-9F94-18100C49CDEF}" srcOrd="6" destOrd="0" presId="urn:microsoft.com/office/officeart/2005/8/layout/hProcess4"/>
    <dgm:cxn modelId="{3F4BA16A-B25F-4CB3-9B6D-B39AB6F93539}" type="presParOf" srcId="{6560C4A7-DA04-417D-9F94-18100C49CDEF}" destId="{75A0C6CC-C444-4656-B4B4-1E2B6131A4CD}" srcOrd="0" destOrd="0" presId="urn:microsoft.com/office/officeart/2005/8/layout/hProcess4"/>
    <dgm:cxn modelId="{BA73D09A-077A-4C37-BC31-3EC7D9DE680D}" type="presParOf" srcId="{6560C4A7-DA04-417D-9F94-18100C49CDEF}" destId="{E06C2C2A-102E-42C7-BF75-161E12B464C6}" srcOrd="1" destOrd="0" presId="urn:microsoft.com/office/officeart/2005/8/layout/hProcess4"/>
    <dgm:cxn modelId="{C26992CF-D546-47C6-9B5F-86643954D89B}" type="presParOf" srcId="{6560C4A7-DA04-417D-9F94-18100C49CDEF}" destId="{567E3B05-BCFC-4C44-8956-55B184BBDB86}" srcOrd="2" destOrd="0" presId="urn:microsoft.com/office/officeart/2005/8/layout/hProcess4"/>
    <dgm:cxn modelId="{E1F3B038-A765-415A-9C31-423E94C0D88D}" type="presParOf" srcId="{6560C4A7-DA04-417D-9F94-18100C49CDEF}" destId="{13F1CD0D-BBB0-4DFA-A4B3-F5F9B9EDCC4F}" srcOrd="3" destOrd="0" presId="urn:microsoft.com/office/officeart/2005/8/layout/hProcess4"/>
    <dgm:cxn modelId="{416C9156-88C2-41FF-98C6-85A79512CCDD}" type="presParOf" srcId="{6560C4A7-DA04-417D-9F94-18100C49CDEF}" destId="{EB97C616-6EB2-495B-A4A5-27987FFB56D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BAB8-16FC-4AEF-B36C-EBBECB912B18}">
      <dsp:nvSpPr>
        <dsp:cNvPr id="0" name=""/>
        <dsp:cNvSpPr/>
      </dsp:nvSpPr>
      <dsp:spPr>
        <a:xfrm>
          <a:off x="5433" y="2172323"/>
          <a:ext cx="3098583" cy="25556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Develop core chat interface and survey module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Integrate BERT/RoBERTa for stress detection on text inputs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Conduct internal alpha testing with 50 students</a:t>
          </a:r>
        </a:p>
      </dsp:txBody>
      <dsp:txXfrm>
        <a:off x="64246" y="2231136"/>
        <a:ext cx="2980957" cy="1890410"/>
      </dsp:txXfrm>
    </dsp:sp>
    <dsp:sp modelId="{9CF88ED9-2912-449E-BA4F-2A5741B57A93}">
      <dsp:nvSpPr>
        <dsp:cNvPr id="0" name=""/>
        <dsp:cNvSpPr/>
      </dsp:nvSpPr>
      <dsp:spPr>
        <a:xfrm>
          <a:off x="1724310" y="2700393"/>
          <a:ext cx="3536254" cy="3536254"/>
        </a:xfrm>
        <a:prstGeom prst="leftCircularArrow">
          <a:avLst>
            <a:gd name="adj1" fmla="val 3489"/>
            <a:gd name="adj2" fmla="val 432760"/>
            <a:gd name="adj3" fmla="val 2208270"/>
            <a:gd name="adj4" fmla="val 9024489"/>
            <a:gd name="adj5" fmla="val 40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5D4FF-4DF4-49A2-A230-71F859C52B18}">
      <dsp:nvSpPr>
        <dsp:cNvPr id="0" name=""/>
        <dsp:cNvSpPr/>
      </dsp:nvSpPr>
      <dsp:spPr>
        <a:xfrm>
          <a:off x="694007" y="4180360"/>
          <a:ext cx="2754296" cy="10952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Phase 1: Text-Based Prototype (Month 1–2)</a:t>
          </a:r>
        </a:p>
      </dsp:txBody>
      <dsp:txXfrm>
        <a:off x="726087" y="4212440"/>
        <a:ext cx="2690136" cy="1031132"/>
      </dsp:txXfrm>
    </dsp:sp>
    <dsp:sp modelId="{0FB2EC70-A12D-4BEE-A725-75A5BFAA0D57}">
      <dsp:nvSpPr>
        <dsp:cNvPr id="0" name=""/>
        <dsp:cNvSpPr/>
      </dsp:nvSpPr>
      <dsp:spPr>
        <a:xfrm>
          <a:off x="4035787" y="2172323"/>
          <a:ext cx="3098583" cy="25556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Add Whisper-powered speech-to-text and emotion embeddings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Build quick-survey engine and reward-points logic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Pilot with 200 aspirants across two coaching centers</a:t>
          </a:r>
        </a:p>
      </dsp:txBody>
      <dsp:txXfrm>
        <a:off x="4094600" y="2778783"/>
        <a:ext cx="2980957" cy="1890410"/>
      </dsp:txXfrm>
    </dsp:sp>
    <dsp:sp modelId="{F8FA2DB9-9D86-4330-963B-3BEF5BC147FC}">
      <dsp:nvSpPr>
        <dsp:cNvPr id="0" name=""/>
        <dsp:cNvSpPr/>
      </dsp:nvSpPr>
      <dsp:spPr>
        <a:xfrm>
          <a:off x="5728843" y="563477"/>
          <a:ext cx="3932184" cy="3932184"/>
        </a:xfrm>
        <a:prstGeom prst="circularArrow">
          <a:avLst>
            <a:gd name="adj1" fmla="val 3137"/>
            <a:gd name="adj2" fmla="val 385955"/>
            <a:gd name="adj3" fmla="val 19438534"/>
            <a:gd name="adj4" fmla="val 12575511"/>
            <a:gd name="adj5" fmla="val 36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ECD71-92C5-4725-9147-2802F054E3AA}">
      <dsp:nvSpPr>
        <dsp:cNvPr id="0" name=""/>
        <dsp:cNvSpPr/>
      </dsp:nvSpPr>
      <dsp:spPr>
        <a:xfrm>
          <a:off x="4724361" y="1624677"/>
          <a:ext cx="2754296" cy="10952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Phase 2: Voice &amp; Survey Integration (Month 3–4)</a:t>
          </a:r>
        </a:p>
      </dsp:txBody>
      <dsp:txXfrm>
        <a:off x="4756441" y="1656757"/>
        <a:ext cx="2690136" cy="1031132"/>
      </dsp:txXfrm>
    </dsp:sp>
    <dsp:sp modelId="{07538786-D9D0-4F93-B254-90DF830CD85B}">
      <dsp:nvSpPr>
        <dsp:cNvPr id="0" name=""/>
        <dsp:cNvSpPr/>
      </dsp:nvSpPr>
      <dsp:spPr>
        <a:xfrm>
          <a:off x="8066142" y="2172323"/>
          <a:ext cx="3098583" cy="25556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Enable booking workflow for mentors/counselors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Launch badge, leaderboard, and peer-room features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Run a 2-week beta with full feature set</a:t>
          </a:r>
        </a:p>
      </dsp:txBody>
      <dsp:txXfrm>
        <a:off x="8124955" y="2231136"/>
        <a:ext cx="2980957" cy="1890410"/>
      </dsp:txXfrm>
    </dsp:sp>
    <dsp:sp modelId="{9D7764D0-09EB-43CD-B277-51245CD36AB8}">
      <dsp:nvSpPr>
        <dsp:cNvPr id="0" name=""/>
        <dsp:cNvSpPr/>
      </dsp:nvSpPr>
      <dsp:spPr>
        <a:xfrm>
          <a:off x="9785019" y="2700393"/>
          <a:ext cx="3536254" cy="3536254"/>
        </a:xfrm>
        <a:prstGeom prst="leftCircularArrow">
          <a:avLst>
            <a:gd name="adj1" fmla="val 3489"/>
            <a:gd name="adj2" fmla="val 432760"/>
            <a:gd name="adj3" fmla="val 2208270"/>
            <a:gd name="adj4" fmla="val 9024489"/>
            <a:gd name="adj5" fmla="val 40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98603-F8B8-47B9-9A76-D13424EB606D}">
      <dsp:nvSpPr>
        <dsp:cNvPr id="0" name=""/>
        <dsp:cNvSpPr/>
      </dsp:nvSpPr>
      <dsp:spPr>
        <a:xfrm>
          <a:off x="8754716" y="4180360"/>
          <a:ext cx="2754296" cy="10952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Phase 3: Expert Connect &amp; Gamification (Month 5)</a:t>
          </a:r>
        </a:p>
      </dsp:txBody>
      <dsp:txXfrm>
        <a:off x="8786796" y="4212440"/>
        <a:ext cx="2690136" cy="1031132"/>
      </dsp:txXfrm>
    </dsp:sp>
    <dsp:sp modelId="{E06C2C2A-102E-42C7-BF75-161E12B464C6}">
      <dsp:nvSpPr>
        <dsp:cNvPr id="0" name=""/>
        <dsp:cNvSpPr/>
      </dsp:nvSpPr>
      <dsp:spPr>
        <a:xfrm>
          <a:off x="12096496" y="2172323"/>
          <a:ext cx="3098583" cy="25556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Harden infrastructure (auto-scaling, CI/CD pipelines)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Roll out to multiple exam cohorts (JEE, NEET, GATE)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Implement feedback loop for continuous model retraining</a:t>
          </a:r>
        </a:p>
      </dsp:txBody>
      <dsp:txXfrm>
        <a:off x="12155309" y="2778783"/>
        <a:ext cx="2980957" cy="1890410"/>
      </dsp:txXfrm>
    </dsp:sp>
    <dsp:sp modelId="{13F1CD0D-BBB0-4DFA-A4B3-F5F9B9EDCC4F}">
      <dsp:nvSpPr>
        <dsp:cNvPr id="0" name=""/>
        <dsp:cNvSpPr/>
      </dsp:nvSpPr>
      <dsp:spPr>
        <a:xfrm>
          <a:off x="12785070" y="1624677"/>
          <a:ext cx="2754296" cy="10952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Phase 4: Full-Scale Launch (Month 6)</a:t>
          </a:r>
        </a:p>
      </dsp:txBody>
      <dsp:txXfrm>
        <a:off x="12817150" y="1656757"/>
        <a:ext cx="2690136" cy="1031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hubhamgarg1971@gmail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inkedin.com/in/eng-shubham-gar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1023075" y="-657272"/>
            <a:ext cx="4116322" cy="12877625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53700" y="4297962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6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7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467629" y="4975605"/>
            <a:ext cx="7394661" cy="895697"/>
            <a:chOff x="0" y="-38100"/>
            <a:chExt cx="1947565" cy="235904"/>
          </a:xfrm>
        </p:grpSpPr>
        <p:sp>
          <p:nvSpPr>
            <p:cNvPr id="41" name="Freeform 41"/>
            <p:cNvSpPr/>
            <p:nvPr/>
          </p:nvSpPr>
          <p:spPr>
            <a:xfrm>
              <a:off x="41167" y="12579"/>
              <a:ext cx="1906398" cy="185225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IN" sz="2400" dirty="0" err="1">
                  <a:solidFill>
                    <a:schemeClr val="accent1"/>
                  </a:solidFill>
                  <a:latin typeface="Poppins Bold" panose="00000800000000000000" charset="0"/>
                  <a:cs typeface="Poppins Bold" panose="00000800000000000000" charset="0"/>
                </a:rPr>
                <a:t>StressSense</a:t>
              </a:r>
              <a:r>
                <a:rPr lang="en-IN" sz="2400" dirty="0">
                  <a:solidFill>
                    <a:schemeClr val="accent1"/>
                  </a:solidFill>
                  <a:latin typeface="Poppins Bold" panose="00000800000000000000" charset="0"/>
                  <a:cs typeface="Poppins Bold" panose="00000800000000000000" charset="0"/>
                </a:rPr>
                <a:t> – AI-powered Study Buddy</a:t>
              </a:r>
              <a:endParaRPr lang="en-IN" sz="2400" b="1" dirty="0">
                <a:solidFill>
                  <a:schemeClr val="accent1"/>
                </a:solidFill>
                <a:latin typeface="Poppins Bold" panose="00000800000000000000" charset="0"/>
                <a:cs typeface="Poppins Bold" panose="00000800000000000000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800">
                <a:latin typeface="Poppins Bold" panose="00000800000000000000" charset="0"/>
                <a:cs typeface="Poppins Bold" panose="00000800000000000000" charset="0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62208" y="6216286"/>
            <a:ext cx="4648269" cy="2645357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186764" y="6063724"/>
            <a:ext cx="794879" cy="862860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921194" y="7079846"/>
            <a:ext cx="770264" cy="836140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64" name="TextBox 64"/>
          <p:cNvSpPr txBox="1"/>
          <p:nvPr/>
        </p:nvSpPr>
        <p:spPr>
          <a:xfrm>
            <a:off x="117135" y="1592831"/>
            <a:ext cx="7668757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2-days National Level Hackathon on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63492" y="3171846"/>
            <a:ext cx="7446629" cy="1161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7"/>
              </a:lnSpc>
              <a:spcBef>
                <a:spcPct val="0"/>
              </a:spcBef>
            </a:pPr>
            <a:r>
              <a:rPr lang="en-IN" sz="36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AI-powered Study Buddy &amp; Mental Wellness Platform</a:t>
            </a:r>
            <a:endParaRPr lang="en-US" sz="3600" b="1" spc="328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334101" y="6855103"/>
            <a:ext cx="3469969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600" dirty="0">
                <a:solidFill>
                  <a:srgbClr val="FFE012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Name of Leader:  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Shubham Garg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47336" y="7594697"/>
            <a:ext cx="4025303" cy="34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1600" dirty="0">
                <a:solidFill>
                  <a:srgbClr val="FFFF00"/>
                </a:solidFill>
                <a:latin typeface="Poppins "/>
                <a:ea typeface="Poppins"/>
                <a:cs typeface="Poppins Bold" panose="00000800000000000000" charset="0"/>
                <a:sym typeface="Poppins"/>
              </a:rPr>
              <a:t>Date of submission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5 September 2025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50126" y="8005709"/>
            <a:ext cx="416719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600" dirty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College Address </a:t>
            </a:r>
            <a:r>
              <a:rPr lang="en-US" sz="16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Rajasthan Technical University, Kota (Rajasthan)</a:t>
            </a:r>
          </a:p>
        </p:txBody>
      </p:sp>
      <p:sp>
        <p:nvSpPr>
          <p:cNvPr id="70" name="TextBox 67">
            <a:extLst>
              <a:ext uri="{FF2B5EF4-FFF2-40B4-BE49-F238E27FC236}">
                <a16:creationId xmlns:a16="http://schemas.microsoft.com/office/drawing/2014/main" id="{B3A4C537-84BD-441F-02CC-EDCECE3E3FE8}"/>
              </a:ext>
            </a:extLst>
          </p:cNvPr>
          <p:cNvSpPr txBox="1"/>
          <p:nvPr/>
        </p:nvSpPr>
        <p:spPr>
          <a:xfrm>
            <a:off x="1325937" y="6420390"/>
            <a:ext cx="3469969" cy="3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1600" dirty="0">
                <a:solidFill>
                  <a:srgbClr val="FFE012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Team Name: 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Smart  Scholars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D62A36-1EDC-295A-7942-6E8CF64E6D74}"/>
              </a:ext>
            </a:extLst>
          </p:cNvPr>
          <p:cNvSpPr txBox="1"/>
          <p:nvPr/>
        </p:nvSpPr>
        <p:spPr>
          <a:xfrm>
            <a:off x="1275124" y="7115799"/>
            <a:ext cx="40253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Team Member 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: Ronak Sharma,  Rozi Chilwal, Shubham Garg </a:t>
            </a:r>
            <a:endParaRPr lang="en-IN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75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Data Collection &amp; Privacy Measures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20845" y="2770594"/>
            <a:ext cx="11039779" cy="635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Collection &amp; Privacy Measures</a:t>
            </a:r>
          </a:p>
          <a:p>
            <a:pPr lvl="1"/>
            <a:r>
              <a:rPr lang="en-IN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to Collect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Profiles: age, gender, exam target, study schedule, consent status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Interaction Data: chat transcripts, voice recordings for emotion analysis, survey responses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Metrics: session timestamps, feature engagement, session duration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Contextual Metadata: device type, language preference, optional location</a:t>
            </a:r>
          </a:p>
          <a:p>
            <a:pPr lvl="2"/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/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Collection &amp; Processing Workflow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Opt-in Onboarding: granular consent for each data category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 Transmission: TLS 1.3 encryption for all in-flight data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Pre-processing: pseudonymization of PII, noise filtering, translation normalization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Aggregation: remove direct identifiers before model training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D7CD4557-1D2F-A2D8-3BCD-3E413A7B33BE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22D45-0624-AE50-F942-5CAC4DC3F140}"/>
              </a:ext>
            </a:extLst>
          </p:cNvPr>
          <p:cNvSpPr txBox="1"/>
          <p:nvPr/>
        </p:nvSpPr>
        <p:spPr>
          <a:xfrm>
            <a:off x="12077698" y="2756161"/>
            <a:ext cx="5524501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Privacy &amp; Security Safeguards</a:t>
            </a:r>
          </a:p>
          <a:p>
            <a:r>
              <a:rPr lang="en-IN" sz="2200" dirty="0">
                <a:solidFill>
                  <a:schemeClr val="bg1"/>
                </a:solidFill>
              </a:rPr>
              <a:t>Encryption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AES-256 at 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TLS 1.3 in transit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Access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OAuth2/JWT authentication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Role-based permissions (Student, Mentor, Admin)</a:t>
            </a:r>
          </a:p>
          <a:p>
            <a:r>
              <a:rPr lang="en-IN" sz="2200" dirty="0">
                <a:solidFill>
                  <a:schemeClr val="bg1"/>
                </a:solidFill>
              </a:rPr>
              <a:t>Compliance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GDPR and India’s Personal Data Protection Bill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Regular security audits and penetration tests</a:t>
            </a:r>
          </a:p>
          <a:p>
            <a:r>
              <a:rPr lang="en-IN" sz="2200" dirty="0">
                <a:solidFill>
                  <a:schemeClr val="bg1"/>
                </a:solidFill>
              </a:rPr>
              <a:t>User Rights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Data access, correction, and deletion on request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Privacy dashboard for consent management</a:t>
            </a:r>
          </a:p>
          <a:p>
            <a:endParaRPr lang="en-IN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00F0D9C-F07C-F9EF-305D-1049E84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593547"/>
              </p:ext>
            </p:extLst>
          </p:nvPr>
        </p:nvGraphicFramePr>
        <p:xfrm>
          <a:off x="1828800" y="3022176"/>
          <a:ext cx="14984864" cy="579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1400">
                  <a:extLst>
                    <a:ext uri="{9D8B030D-6E8A-4147-A177-3AD203B41FA5}">
                      <a16:colId xmlns:a16="http://schemas.microsoft.com/office/drawing/2014/main" val="648600457"/>
                    </a:ext>
                  </a:extLst>
                </a:gridCol>
                <a:gridCol w="7593464">
                  <a:extLst>
                    <a:ext uri="{9D8B030D-6E8A-4147-A177-3AD203B41FA5}">
                      <a16:colId xmlns:a16="http://schemas.microsoft.com/office/drawing/2014/main" val="30021747"/>
                    </a:ext>
                  </a:extLst>
                </a:gridCol>
              </a:tblGrid>
              <a:tr h="90212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2400" b="0" dirty="0"/>
                        <a:t>Expected Outcomes</a:t>
                      </a:r>
                      <a:endParaRPr lang="en-IN" sz="2400" b="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400" b="0" dirty="0"/>
                        <a:t>Evaluation Metrics</a:t>
                      </a:r>
                      <a:endParaRPr lang="en-IN" sz="2400" b="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084244"/>
                  </a:ext>
                </a:extLst>
              </a:tr>
              <a:tr h="4055773">
                <a:tc>
                  <a:txBody>
                    <a:bodyPr/>
                    <a:lstStyle/>
                    <a:p>
                      <a:pPr marL="79200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Significant reduction in average stress scores (target: ≥25% drop over 4 weeks)</a:t>
                      </a: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Improved study focus and consistency (measured via longer active session durations)</a:t>
                      </a: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Early identification of high-risk students leading to timely expert interventions</a:t>
                      </a: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Creation of a positive, peer-supported study environment</a:t>
                      </a: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Scalability across multiple competitive exams (JEE, NEET, GATE, CAT, etc.)</a:t>
                      </a:r>
                    </a:p>
                    <a:p>
                      <a:pPr marL="79200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Stress Reduction: percentage decrease in self-reported stress scores</a:t>
                      </a: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User Engagement: Daily Active Users (DAU), Weekly Active Users (WAU), average session length</a:t>
                      </a: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 Performance: precision, recall, and F1-score for stress/emotion detection</a:t>
                      </a: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Expert Session Conversion: ratio of high-stress alerts resulting in booked sessions</a:t>
                      </a:r>
                    </a:p>
                    <a:p>
                      <a:pPr marL="79200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Retention &amp; Satisfaction: week-over-week retention rate, Net Promoter Score (NPS) from wellness surveys</a:t>
                      </a:r>
                    </a:p>
                    <a:p>
                      <a:pPr marL="79200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346108"/>
                  </a:ext>
                </a:extLst>
              </a:tr>
            </a:tbl>
          </a:graphicData>
        </a:graphic>
      </p:graphicFrame>
      <p:sp>
        <p:nvSpPr>
          <p:cNvPr id="2" name="TextBox 2"/>
          <p:cNvSpPr txBox="1"/>
          <p:nvPr/>
        </p:nvSpPr>
        <p:spPr>
          <a:xfrm>
            <a:off x="3370735" y="648572"/>
            <a:ext cx="11662062" cy="175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Expected Outcomes &amp; Evaluation Metrics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CADC7097-3C73-C0A5-D70D-B910CFDD5253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0735" y="1028700"/>
            <a:ext cx="11359450" cy="84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Future Scope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699" y="3061999"/>
            <a:ext cx="9944100" cy="6512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Coaching &amp; Ed-Tech Integration</a:t>
            </a:r>
            <a:endParaRPr lang="en-IN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Partner with coaching institutes to offer </a:t>
            </a:r>
            <a:r>
              <a:rPr lang="en-IN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StressSense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a white-label LMS plugin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APIs for real-time instructor dashboards and institutional analytics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Wearable Biometric Integration</a:t>
            </a:r>
            <a:endParaRPr lang="en-IN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heart-rate, galvanic skin response, and sleep-pattern data from smartwatches/fitness bands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 stress detection with physiological signals for more accurate alerts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</a:t>
            </a:r>
            <a:r>
              <a:rPr lang="en-IN" sz="28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Counseling</a:t>
            </a: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Chatbot</a:t>
            </a:r>
            <a:endParaRPr lang="en-IN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 an empathetic virtual </a:t>
            </a:r>
            <a:r>
              <a:rPr lang="en-IN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counselor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leveraging CBT-inspired dialogue flows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Automatic escalation to human professionals when risk thresholds are met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7F9566E8-76F6-5BD7-1C2F-6D11BD707FD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6D8B24-C28F-A723-CA4A-4030AC4523E5}"/>
              </a:ext>
            </a:extLst>
          </p:cNvPr>
          <p:cNvSpPr txBox="1"/>
          <p:nvPr/>
        </p:nvSpPr>
        <p:spPr>
          <a:xfrm>
            <a:off x="11201400" y="2812927"/>
            <a:ext cx="6477000" cy="5034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Gamified Wellness Ecosystem</a:t>
            </a:r>
            <a:endParaRPr lang="en-IN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Launch social study challenges, peer leaderboards, and community events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Reward badges and achievement tracking to sustain motivation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Expansion &amp; Localization</a:t>
            </a:r>
            <a:endParaRPr lang="en-IN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Extend support to regional languages and exam formats (SAT, ACT, Gaokao)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Adapt cultural nuances and exam-specific workflows for broader adoption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38CC9-9350-FE01-9D97-C01C1C39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93E7EF4-88BC-08ED-6F1B-E513883EF3B9}"/>
              </a:ext>
            </a:extLst>
          </p:cNvPr>
          <p:cNvSpPr txBox="1"/>
          <p:nvPr/>
        </p:nvSpPr>
        <p:spPr>
          <a:xfrm>
            <a:off x="3370735" y="1028700"/>
            <a:ext cx="11359450" cy="84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Why This Project Stands Out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F2F3FB0-87CC-6E81-C0BC-9CBB10A3F26F}"/>
              </a:ext>
            </a:extLst>
          </p:cNvPr>
          <p:cNvSpPr txBox="1"/>
          <p:nvPr/>
        </p:nvSpPr>
        <p:spPr>
          <a:xfrm>
            <a:off x="1043939" y="3156065"/>
            <a:ext cx="9944100" cy="5773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Data-Backed </a:t>
            </a: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Built on large-scale surveys and national statistics, ensuring we tackle a validated, high-impact problem.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Actionable, Holistic </a:t>
            </a: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Support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Moves beyond diagnosis to deliver personalized coping strategies alongside study tips.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Multimodal &amp; </a:t>
            </a: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Multilingual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Text, voice, and survey inputs in both Hindi and English for inclusive access.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Engagement-Driven </a:t>
            </a: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Gamified rewards, peer-support rooms, and expert sessions keep users motivated and honest.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6F6082F-6B20-5026-D5A5-6CA65DD90FE4}"/>
              </a:ext>
            </a:extLst>
          </p:cNvPr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557A7E1-189F-91DD-5883-E4948A7A2388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739F45F-2902-DA6A-6354-6D19F6276726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EE479E1-36CC-44E7-FE02-C2D56D50EF03}"/>
              </a:ext>
            </a:extLst>
          </p:cNvPr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AF695E8-FDF7-7235-B976-FB07223FA26C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FF9733F-ACC6-C81A-8E60-AEAA8CF64362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3B32161-A081-1D4B-4F0C-26619E60AD55}"/>
              </a:ext>
            </a:extLst>
          </p:cNvPr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C4ECDDE-F917-E0DB-31BA-320A4F4CEE54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51B979C-4F9E-8929-A6ED-5EB0AFB2410C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338B005-7A2C-11EC-4501-0EABAEE6DBF3}"/>
              </a:ext>
            </a:extLst>
          </p:cNvPr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7D89DA2-5779-D208-3709-72CB3537DC7C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64EAFCA-D07B-F9EF-4A5E-8771422AAD33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6F6C610-770E-68FB-EE93-930001829FFC}"/>
              </a:ext>
            </a:extLst>
          </p:cNvPr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1627D3C-52D7-4AD5-E4FA-690D7B508EC7}"/>
                </a:ext>
              </a:extLst>
            </p:cNvPr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C17C49A-5C24-55A8-0638-A2830EA6E190}"/>
                </a:ext>
              </a:extLst>
            </p:cNvPr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51EA970-33F6-C899-8A91-F67014EF18ED}"/>
              </a:ext>
            </a:extLst>
          </p:cNvPr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A000955-95F7-1A07-5CE7-E083058E2B74}"/>
                </a:ext>
              </a:extLst>
            </p:cNvPr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E2B1014-F186-F985-1E42-531E9E448591}"/>
                </a:ext>
              </a:extLst>
            </p:cNvPr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A567BECF-48B0-DAE5-07E1-D2EA3733BC15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F3E041-0187-1BAF-74A3-36C85A20D3E6}"/>
              </a:ext>
            </a:extLst>
          </p:cNvPr>
          <p:cNvSpPr txBox="1"/>
          <p:nvPr/>
        </p:nvSpPr>
        <p:spPr>
          <a:xfrm>
            <a:off x="11125200" y="3133646"/>
            <a:ext cx="6477000" cy="217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Privacy-First &amp; Scalable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End-to-end encryption, GDPR/PDPB compliance, and cloud-native architecture ready for national rollout.</a:t>
            </a:r>
          </a:p>
        </p:txBody>
      </p:sp>
    </p:spTree>
    <p:extLst>
      <p:ext uri="{BB962C8B-B14F-4D97-AF65-F5344CB8AC3E}">
        <p14:creationId xmlns:p14="http://schemas.microsoft.com/office/powerpoint/2010/main" val="80655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D0A07-6839-4661-D153-1EE2EE83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9F17746-FA70-295F-4EA0-F795814550F8}"/>
              </a:ext>
            </a:extLst>
          </p:cNvPr>
          <p:cNvSpPr txBox="1"/>
          <p:nvPr/>
        </p:nvSpPr>
        <p:spPr>
          <a:xfrm>
            <a:off x="3370735" y="1028700"/>
            <a:ext cx="11359450" cy="84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Implementation Roadmap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851DA1D6-97AC-A1E4-D0E9-FA914B368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628608"/>
              </p:ext>
            </p:extLst>
          </p:nvPr>
        </p:nvGraphicFramePr>
        <p:xfrm>
          <a:off x="1299270" y="2441535"/>
          <a:ext cx="15544800" cy="6900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4">
            <a:extLst>
              <a:ext uri="{FF2B5EF4-FFF2-40B4-BE49-F238E27FC236}">
                <a16:creationId xmlns:a16="http://schemas.microsoft.com/office/drawing/2014/main" id="{0F8C5014-E487-0C1B-0A5D-CDC524B35523}"/>
              </a:ext>
            </a:extLst>
          </p:cNvPr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49FDB7E-712D-251E-13BF-6DDE52D3B6EB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01AC3B0-8586-38FA-300A-181C9FC8ED02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FB7F409-0847-91E9-E0DB-546F17257626}"/>
              </a:ext>
            </a:extLst>
          </p:cNvPr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E9C421D-CA7D-7931-03FB-49519540E7C4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147DE9E-AF43-B5E9-9586-8E967AC68AA2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AE3FC28-2C7A-27CF-1807-FC776E39C208}"/>
              </a:ext>
            </a:extLst>
          </p:cNvPr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A1E564C-B004-4FA2-1541-473A45C3004D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BB2F22C-3311-3712-8510-084F2F9199D9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F2B1302-35F4-C345-F19D-2F2555D21B46}"/>
              </a:ext>
            </a:extLst>
          </p:cNvPr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F90BCC2-E0E5-7332-AA6F-F2958D2652E9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E3D88FC-4F64-6BF9-1DD0-743BF2C6F1C6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7C63219-C39D-542E-CF7B-B8FAA4730E08}"/>
              </a:ext>
            </a:extLst>
          </p:cNvPr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559F683-35BD-CA13-AAE7-BBF41CE9B003}"/>
                </a:ext>
              </a:extLst>
            </p:cNvPr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44C0EE3-3275-F5A5-24D9-0DF5312EE9C4}"/>
                </a:ext>
              </a:extLst>
            </p:cNvPr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9507C10-C408-707E-F790-2C6A8DC8C6BE}"/>
              </a:ext>
            </a:extLst>
          </p:cNvPr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73F6257-4090-40C8-2BD0-63E7062A109E}"/>
                </a:ext>
              </a:extLst>
            </p:cNvPr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DDA7C50C-F1F6-DABE-5F76-F3CDCA04C82F}"/>
                </a:ext>
              </a:extLst>
            </p:cNvPr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2FA409B1-A127-A0D6-079E-38A38E9629F8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19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715367-0DA4-EFCC-CEED-12782AB1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BD9CB9B-7ED0-C349-CCE2-FE0AF1802634}"/>
              </a:ext>
            </a:extLst>
          </p:cNvPr>
          <p:cNvSpPr txBox="1"/>
          <p:nvPr/>
        </p:nvSpPr>
        <p:spPr>
          <a:xfrm>
            <a:off x="3370735" y="1013460"/>
            <a:ext cx="11359450" cy="84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Demo &amp; Closing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65F0938-9F50-9E37-F360-84BC6C0C4395}"/>
              </a:ext>
            </a:extLst>
          </p:cNvPr>
          <p:cNvGrpSpPr/>
          <p:nvPr/>
        </p:nvGrpSpPr>
        <p:grpSpPr>
          <a:xfrm>
            <a:off x="-1406875" y="-2108312"/>
            <a:ext cx="4871150" cy="4186145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67766CD-F388-4EB8-AE73-1134683F7043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42577B8-59B0-0E72-0ADD-3F0B49F63D57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DF0227D-93D9-31BE-30BF-6F9D505BC62A}"/>
              </a:ext>
            </a:extLst>
          </p:cNvPr>
          <p:cNvGrpSpPr/>
          <p:nvPr/>
        </p:nvGrpSpPr>
        <p:grpSpPr>
          <a:xfrm>
            <a:off x="14823725" y="-2108312"/>
            <a:ext cx="4871150" cy="4186145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0DE1763-4431-FA9F-40C3-3819135B248C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3D9A7FC-D96C-8EA6-D8BC-9A52119E85FD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226D704-AE93-7BBE-0908-4113397A4296}"/>
              </a:ext>
            </a:extLst>
          </p:cNvPr>
          <p:cNvGrpSpPr/>
          <p:nvPr/>
        </p:nvGrpSpPr>
        <p:grpSpPr>
          <a:xfrm>
            <a:off x="1193409" y="1013460"/>
            <a:ext cx="2026931" cy="1741894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B6D08F4-4B3A-0946-E23D-202ACA1FFF11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4358DF2-80BC-DCBC-9DFB-BB6260734878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0EF1019-371B-A283-3B33-406563F7FDB0}"/>
              </a:ext>
            </a:extLst>
          </p:cNvPr>
          <p:cNvGrpSpPr/>
          <p:nvPr/>
        </p:nvGrpSpPr>
        <p:grpSpPr>
          <a:xfrm>
            <a:off x="15071771" y="1013460"/>
            <a:ext cx="2026931" cy="1741894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8A55EC0-1805-F9F8-FE2A-3BEA7489670F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3735576-2C2E-0FDB-435F-F649BFE9ED52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2AE0F89-96BB-61C6-DC8E-9BCDC86B659A}"/>
              </a:ext>
            </a:extLst>
          </p:cNvPr>
          <p:cNvGrpSpPr/>
          <p:nvPr/>
        </p:nvGrpSpPr>
        <p:grpSpPr>
          <a:xfrm rot="-5400000">
            <a:off x="9083167" y="-2993488"/>
            <a:ext cx="121666" cy="10895119"/>
            <a:chOff x="0" y="0"/>
            <a:chExt cx="32044" cy="286949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515252D-BBB9-77FF-67C1-ABCD808B8B4E}"/>
                </a:ext>
              </a:extLst>
            </p:cNvPr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AA07A0D-4DCC-CA1C-F123-76764E48D65B}"/>
                </a:ext>
              </a:extLst>
            </p:cNvPr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46F6E459-61FC-3B3F-0FDE-F9659E049AEA}"/>
              </a:ext>
            </a:extLst>
          </p:cNvPr>
          <p:cNvGrpSpPr/>
          <p:nvPr/>
        </p:nvGrpSpPr>
        <p:grpSpPr>
          <a:xfrm rot="-5400000">
            <a:off x="9083937" y="674243"/>
            <a:ext cx="120126" cy="18288000"/>
            <a:chOff x="0" y="0"/>
            <a:chExt cx="31638" cy="481659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7417A4F-53DF-BF63-F90B-FC0E204F4FA9}"/>
                </a:ext>
              </a:extLst>
            </p:cNvPr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3A48FABC-215C-A77E-0C1B-C5CC123FFD41}"/>
                </a:ext>
              </a:extLst>
            </p:cNvPr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F2AD8EA8-0C25-24E0-F6DE-DDAF9E266FD6}"/>
              </a:ext>
            </a:extLst>
          </p:cNvPr>
          <p:cNvSpPr/>
          <p:nvPr/>
        </p:nvSpPr>
        <p:spPr>
          <a:xfrm>
            <a:off x="12912661" y="926614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7D8A4-EAF1-7D8E-F67D-7C592C1157F6}"/>
              </a:ext>
            </a:extLst>
          </p:cNvPr>
          <p:cNvSpPr txBox="1"/>
          <p:nvPr/>
        </p:nvSpPr>
        <p:spPr>
          <a:xfrm>
            <a:off x="1914810" y="3087423"/>
            <a:ext cx="8905590" cy="3465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 Plan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2–3 minute walkthrough video showcasing the full user journey: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submits chat/voice/survey input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StressSense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detects stress level and delivers personalized suggestions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books an expert session directly from the platform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Rewards and feedback loop in 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7CAEEE-44B6-E3E6-542A-0951EE55CBD8}"/>
              </a:ext>
            </a:extLst>
          </p:cNvPr>
          <p:cNvSpPr txBox="1"/>
          <p:nvPr/>
        </p:nvSpPr>
        <p:spPr>
          <a:xfrm>
            <a:off x="11049000" y="3432734"/>
            <a:ext cx="6364890" cy="2268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Continuous Improvement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Live survey-based data collection to refine models and user experience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Real-time dashboard updates that adapt as more data flows in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EEE50F-CFD5-20AF-FA2E-EEAAE01F3790}"/>
              </a:ext>
            </a:extLst>
          </p:cNvPr>
          <p:cNvSpPr txBox="1"/>
          <p:nvPr/>
        </p:nvSpPr>
        <p:spPr>
          <a:xfrm>
            <a:off x="1478446" y="6299735"/>
            <a:ext cx="10485120" cy="327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3200" u="sng" dirty="0">
                <a:solidFill>
                  <a:schemeClr val="accent2"/>
                </a:solidFill>
                <a:latin typeface="Poppins Bold" panose="00000800000000000000" charset="0"/>
                <a:cs typeface="Poppins Bold" panose="00000800000000000000" charset="0"/>
              </a:rPr>
              <a:t>Closing &amp; Contact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Let’s make competitive-exam 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preparation healthier, safer, and smarter!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Team:  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 Scholars 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Presented at: Samadhan 2.0 Hackathon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College: Rajasthan Technical University, Kota ( Rajasthan )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Contact:  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hello@stresssense.ai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| </a:t>
            </a:r>
            <a:r>
              <a:rPr lang="en-IN" sz="2400" dirty="0">
                <a:solidFill>
                  <a:schemeClr val="bg1"/>
                </a:solidFill>
                <a:hlinkClick r:id="rId4"/>
              </a:rPr>
              <a:t>linkedin.com/in/eng-shubham-garg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B50FBE-6939-7DD4-E230-9B68038A88FC}"/>
              </a:ext>
            </a:extLst>
          </p:cNvPr>
          <p:cNvSpPr txBox="1"/>
          <p:nvPr/>
        </p:nvSpPr>
        <p:spPr>
          <a:xfrm>
            <a:off x="12523285" y="7478263"/>
            <a:ext cx="5151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800" dirty="0">
                <a:solidFill>
                  <a:schemeClr val="bg1"/>
                </a:solidFill>
                <a:latin typeface="Algerian" panose="04020705040A02060702" pitchFamily="8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15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26710" y="1653023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2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2066621" y="-5353894"/>
            <a:ext cx="700320" cy="12341008"/>
            <a:chOff x="0" y="0"/>
            <a:chExt cx="184446" cy="32503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6197584" y="3596558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62">
            <a:extLst>
              <a:ext uri="{FF2B5EF4-FFF2-40B4-BE49-F238E27FC236}">
                <a16:creationId xmlns:a16="http://schemas.microsoft.com/office/drawing/2014/main" id="{C3D6FDDC-E372-921B-B81E-DF8EA96CAE19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BC158A-C315-D716-0437-A50D8D6148BF}"/>
              </a:ext>
            </a:extLst>
          </p:cNvPr>
          <p:cNvSpPr txBox="1"/>
          <p:nvPr/>
        </p:nvSpPr>
        <p:spPr>
          <a:xfrm>
            <a:off x="8263727" y="473168"/>
            <a:ext cx="93947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40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 Statement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E30CBA-D923-B36E-2A45-BF68F9C1AB5E}"/>
              </a:ext>
            </a:extLst>
          </p:cNvPr>
          <p:cNvSpPr txBox="1"/>
          <p:nvPr/>
        </p:nvSpPr>
        <p:spPr>
          <a:xfrm>
            <a:off x="7965571" y="4718006"/>
            <a:ext cx="10218393" cy="517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4000">
              <a:lnSpc>
                <a:spcPct val="150000"/>
              </a:lnSpc>
              <a:buNone/>
            </a:pPr>
            <a:r>
              <a:rPr lang="en-IN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Academic Stress Prevalence</a:t>
            </a:r>
          </a:p>
          <a:p>
            <a:pPr marL="4140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86% of students report high academic stress in a survey of 570 Aspirants (PMC Study, 2024)</a:t>
            </a:r>
          </a:p>
          <a:p>
            <a:pPr marL="4140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57.7% of those same students report low overall well-being</a:t>
            </a:r>
          </a:p>
          <a:p>
            <a:pPr marL="414000">
              <a:lnSpc>
                <a:spcPct val="150000"/>
              </a:lnSpc>
            </a:pP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14000">
              <a:lnSpc>
                <a:spcPct val="150000"/>
              </a:lnSpc>
            </a:pPr>
            <a:r>
              <a:rPr lang="en-IN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Student Suicides &amp; Mental Health</a:t>
            </a:r>
          </a:p>
          <a:p>
            <a:pPr marL="4140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Nearly 13,000 student suicides reported in India during 2021, with exam failure as a leading cause ( </a:t>
            </a:r>
            <a:r>
              <a:rPr lang="en-IN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ThePrint</a:t>
            </a: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2024 )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14000">
              <a:lnSpc>
                <a:spcPct val="150000"/>
              </a:lnSpc>
            </a:pPr>
            <a:r>
              <a:rPr lang="en-IN" sz="28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 Competition Pressure</a:t>
            </a:r>
          </a:p>
          <a:p>
            <a:pPr marL="4140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NEET: 2.4 million aspirants</a:t>
            </a:r>
          </a:p>
          <a:p>
            <a:pPr marL="4140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JEE: 1.4 million aspirants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306423-4B22-ADD6-CC24-97EA5453C1F7}"/>
              </a:ext>
            </a:extLst>
          </p:cNvPr>
          <p:cNvSpPr txBox="1"/>
          <p:nvPr/>
        </p:nvSpPr>
        <p:spPr>
          <a:xfrm>
            <a:off x="6899326" y="1314822"/>
            <a:ext cx="10142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Student suicides surpass population and overall suicidal patterns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D065EAF-BC14-5BFB-1B96-DEDA8418F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762" y="2073422"/>
            <a:ext cx="10536632" cy="26227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71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Projected Trends &amp; Impact on Student Wellness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699" y="3106459"/>
            <a:ext cx="10096501" cy="3256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Projected Stress Surge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2028, over 90% of competitive-exam aspirants are expected to report high academic stress due to intensifying competition and digital overload.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Year-on-year stress levels have risen by approximately 4% since 2021.</a:t>
            </a:r>
          </a:p>
          <a:p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4F2B029B-4791-C7BF-2950-C66E2D01287A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A9B3C4-ED85-5224-C9EE-1914C610CB61}"/>
              </a:ext>
            </a:extLst>
          </p:cNvPr>
          <p:cNvSpPr txBox="1"/>
          <p:nvPr/>
        </p:nvSpPr>
        <p:spPr>
          <a:xfrm>
            <a:off x="11407846" y="3073603"/>
            <a:ext cx="5375339" cy="4546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Impact on Performance &amp; Long-Term Well-Being</a:t>
            </a:r>
          </a:p>
          <a:p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Burnout cuts study efficiency by up to 30%, leading to longer prep cycles and repeated attempts.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Coaching-program dropouts spike by 20% amid peak stress periods.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Chronic anxiety and depression rates among aspirants may climb by 15% without early intervention.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79A0E99-CD10-F917-54FD-2FBD4C36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65" y="5557061"/>
            <a:ext cx="10096501" cy="3819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75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Proposed Solution (Overview &amp; Uniqueness)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699" y="3029797"/>
            <a:ext cx="9995795" cy="4142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We Do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StressSense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an AI-powered platform that detects, monitors, and reduces student stress levels throughout competitive-exam preparation.</a:t>
            </a:r>
          </a:p>
          <a:p>
            <a:endParaRPr lang="en-IN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Functions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Real-time stress and emotion detection via chat, voice, and survey inputs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Personalized tips including micro-break reminders, breathing exercises, and motivational nudges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On-demand booking of expert mentorship or </a:t>
            </a:r>
            <a:r>
              <a:rPr lang="en-IN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counseling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sessions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39A1974D-769E-FC05-D424-D110C4390DF4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C29D8-FE2D-40CC-9F87-AD7331A4AB42}"/>
              </a:ext>
            </a:extLst>
          </p:cNvPr>
          <p:cNvSpPr txBox="1"/>
          <p:nvPr/>
        </p:nvSpPr>
        <p:spPr>
          <a:xfrm>
            <a:off x="11658600" y="3262626"/>
            <a:ext cx="6156960" cy="3454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Unique Edge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Actionable Support: moves beyond mere prediction to deliver tailored coping strategies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Multimodal Interaction: supports text, voice, and survey inputs in both Hindi and English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Gamified Engagement: rewards, badges, and point-based incentives to encourage honest participation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46626DE-9DF1-13A3-032C-DCA7D28A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7306810"/>
            <a:ext cx="10065835" cy="22205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71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Approach &amp; Methodology – Workflow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5400" y="2836913"/>
            <a:ext cx="13030199" cy="6516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Input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Students submit text chat messages, voice recordings, or quick surveys in Hindi or English.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Pre-processing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Text: noise removal, tokenization, translation (</a:t>
            </a:r>
            <a:r>
              <a:rPr lang="en-IN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IndicTrans</a:t>
            </a: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/Google Translate)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Voice: speech-to-text via Whisper, followed by language normalization.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Analysis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Stress detection using fine-tuned BERT/</a:t>
            </a:r>
            <a:r>
              <a:rPr lang="en-IN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RoBERTa</a:t>
            </a: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text; emotion recognition from tone via Whisper embeddings.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Classification into stress categories (low, medium, high).</a:t>
            </a:r>
          </a:p>
          <a:p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Personalized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 targeted suggestions: micro-break reminders, breathing exercises, motivational prompts.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Offer “Book Expert Session” for high-stress alerts.</a:t>
            </a:r>
          </a:p>
          <a:p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Feedback Loop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Collect user feedback on suggestions.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Retrain models periodically to refine accuracy and cultural relevance.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A2B4B15F-98A4-C4E5-D9C4-044989363C9F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082911-F74B-3D5A-BE8F-BFD602B5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181" y="2940974"/>
            <a:ext cx="3131638" cy="59845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8E3F2-A4DF-BB3F-B800-51A18953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597CCE9-DDDF-0805-B92E-DE1C17486185}"/>
              </a:ext>
            </a:extLst>
          </p:cNvPr>
          <p:cNvSpPr txBox="1"/>
          <p:nvPr/>
        </p:nvSpPr>
        <p:spPr>
          <a:xfrm>
            <a:off x="3464275" y="347600"/>
            <a:ext cx="11359450" cy="170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Approach &amp; Methodology – </a:t>
            </a:r>
            <a:r>
              <a:rPr lang="en-IN" sz="5400" b="1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Challenges &amp; Solutions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D99C07E-7176-70DE-CE71-7D5A5606201F}"/>
              </a:ext>
            </a:extLst>
          </p:cNvPr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66DBEDB-A9C3-51AE-9805-10A7F1037B7F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2D67BB0-C8F6-2EFF-C327-A30FEDA9F408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4F47EFC-103A-216F-25E6-D9FD68370276}"/>
              </a:ext>
            </a:extLst>
          </p:cNvPr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D7342DB-BE13-53EB-1E74-054DCA4E7FB8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EDF5D4D-E61C-8F30-0CE4-26AC0D680BB1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8FAEF09-657A-8314-8D10-A4EDB7AAAE2D}"/>
              </a:ext>
            </a:extLst>
          </p:cNvPr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4F62DAB-F251-73D1-8E37-384515ED8FDB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88D79B2-392E-A78E-1C97-30E2AE600A8F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FAB411C-14F1-25E9-002B-B0BA4437C04F}"/>
              </a:ext>
            </a:extLst>
          </p:cNvPr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716927E-2C4E-6CA2-19C1-9719126C83B9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8BE442B-FF58-4A27-8B13-E86B66141D06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F1F2AC2-16CD-FAC9-9168-484903982B3C}"/>
              </a:ext>
            </a:extLst>
          </p:cNvPr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3CA5349-9974-1A4B-7541-D708A8551A67}"/>
                </a:ext>
              </a:extLst>
            </p:cNvPr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1750265-C813-A14B-CBB1-53F87A149A7B}"/>
                </a:ext>
              </a:extLst>
            </p:cNvPr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743DBD3-3568-0968-AA65-6EE83B973798}"/>
              </a:ext>
            </a:extLst>
          </p:cNvPr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BE07986-D162-16A0-85B7-D9F5F544ADB0}"/>
                </a:ext>
              </a:extLst>
            </p:cNvPr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94CD96D2-86E0-72DD-818D-0133A658F7B4}"/>
                </a:ext>
              </a:extLst>
            </p:cNvPr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4F96FBCC-57D4-8EBF-BAAA-8755E6E31AAB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852AE85-4578-FFBF-69A4-8516B884E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47345"/>
              </p:ext>
            </p:extLst>
          </p:nvPr>
        </p:nvGraphicFramePr>
        <p:xfrm>
          <a:off x="2175570" y="3550007"/>
          <a:ext cx="13792200" cy="46453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896100">
                  <a:extLst>
                    <a:ext uri="{9D8B030D-6E8A-4147-A177-3AD203B41FA5}">
                      <a16:colId xmlns:a16="http://schemas.microsoft.com/office/drawing/2014/main" val="2464598437"/>
                    </a:ext>
                  </a:extLst>
                </a:gridCol>
                <a:gridCol w="6896100">
                  <a:extLst>
                    <a:ext uri="{9D8B030D-6E8A-4147-A177-3AD203B41FA5}">
                      <a16:colId xmlns:a16="http://schemas.microsoft.com/office/drawing/2014/main" val="819002978"/>
                    </a:ext>
                  </a:extLst>
                </a:gridCol>
              </a:tblGrid>
              <a:tr h="9290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CHALLENGE</a:t>
                      </a:r>
                      <a:endParaRPr lang="en-IN" dirty="0">
                        <a:solidFill>
                          <a:srgbClr val="FFFF00"/>
                        </a:solidFill>
                        <a:latin typeface="Poppins Bold" panose="00000800000000000000" charset="0"/>
                        <a:cs typeface="Poppins Bold" panose="000008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SOLUTION</a:t>
                      </a:r>
                      <a:endParaRPr lang="en-IN" dirty="0">
                        <a:solidFill>
                          <a:srgbClr val="FFFF00"/>
                        </a:solidFill>
                        <a:latin typeface="Poppins Bold" panose="00000800000000000000" charset="0"/>
                        <a:cs typeface="Poppins Bold" panose="000008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329744"/>
                  </a:ext>
                </a:extLst>
              </a:tr>
              <a:tr h="9290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Noise &amp; Language Diversity</a:t>
                      </a:r>
                      <a:endParaRPr lang="en-IN" sz="2000" i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Spacy/NLTK Filtering; </a:t>
                      </a:r>
                      <a:r>
                        <a:rPr lang="en-IN" sz="2000" dirty="0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Indictrans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And Google Translate For Vernacular Support</a:t>
                      </a:r>
                      <a:endParaRPr lang="en-IN" sz="2000" i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840345"/>
                  </a:ext>
                </a:extLst>
              </a:tr>
              <a:tr h="9290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 Accuracy &amp; Bias</a:t>
                      </a:r>
                      <a:endParaRPr lang="en-IN" sz="2000" i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Fine-tune On Diverse Kaggle Dataset; Cross-validation; Periodic Bias Audits</a:t>
                      </a:r>
                      <a:endParaRPr lang="en-IN" sz="2000" i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91362"/>
                  </a:ext>
                </a:extLst>
              </a:tr>
              <a:tr h="9290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User Engagement &amp; Retention</a:t>
                      </a:r>
                      <a:endParaRPr lang="en-IN" sz="2000" i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Gamified Rewards, Peer Wellness Rooms, Reminder Notifications</a:t>
                      </a:r>
                      <a:endParaRPr lang="en-IN" sz="2000" i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012353"/>
                  </a:ext>
                </a:extLst>
              </a:tr>
              <a:tr h="9290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Data Privacy &amp; Compliance</a:t>
                      </a:r>
                      <a:endParaRPr lang="en-IN" sz="2000" i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End-to-end Encryption, Anonymized Logs For Retraining, GDPR/Indian Data Protection Adherence</a:t>
                      </a:r>
                      <a:endParaRPr lang="en-IN" sz="2000" i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862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0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6161C-A011-19AF-AC10-DFC4C0B1C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DA4CB42-32B3-277F-1546-F15E7A957CAE}"/>
              </a:ext>
            </a:extLst>
          </p:cNvPr>
          <p:cNvSpPr txBox="1"/>
          <p:nvPr/>
        </p:nvSpPr>
        <p:spPr>
          <a:xfrm>
            <a:off x="3529914" y="886420"/>
            <a:ext cx="1137732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Key Features (User-Centric)</a:t>
            </a:r>
            <a:endParaRPr lang="en-IN" sz="5400" b="1" dirty="0">
              <a:solidFill>
                <a:srgbClr val="FFFF00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51510F0-C7D7-8324-1488-C04BDEA40AE3}"/>
              </a:ext>
            </a:extLst>
          </p:cNvPr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FCAFABB-9724-BD47-1246-25D57961CB39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F14B90D-AAAE-BF40-6742-A201D690D651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49BDE91-4B82-AD93-AE71-604B6FD6C3D4}"/>
              </a:ext>
            </a:extLst>
          </p:cNvPr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2FEFE1-798C-19F8-0E5E-1F1DD241A397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E3E372C-C8A7-70B9-9427-8E63D07BE007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A373B43-965D-7451-8EA1-F5436308E12A}"/>
              </a:ext>
            </a:extLst>
          </p:cNvPr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7DB4417-8797-9B30-61E3-616AE86D748D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F0439E1-1247-DDF3-D491-CF75C1BC7C8D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F6BC0E8-E1C7-5818-FEFF-5430FA28A9DF}"/>
              </a:ext>
            </a:extLst>
          </p:cNvPr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6B478E2-A83B-7230-1999-9DAA67279026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45DEC4C-F3A1-177A-6689-3CFBE809ED8C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A9CAE16-AE1F-0E16-05CB-F9FC9EA721F4}"/>
              </a:ext>
            </a:extLst>
          </p:cNvPr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6E53D04-817E-8BA7-BAF5-F8A900D7C3AC}"/>
                </a:ext>
              </a:extLst>
            </p:cNvPr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C2BAABC-606C-9EF6-2796-72547516B22B}"/>
                </a:ext>
              </a:extLst>
            </p:cNvPr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FF53356-E4C8-DB8A-EDB4-F6D6BF3EA31B}"/>
              </a:ext>
            </a:extLst>
          </p:cNvPr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6761263-3392-D81E-5B0E-11E055B87187}"/>
                </a:ext>
              </a:extLst>
            </p:cNvPr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D83A8593-8A47-97B8-6834-3D14E73DD3B8}"/>
                </a:ext>
              </a:extLst>
            </p:cNvPr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E1EF9B17-8B77-9EFE-FF09-DC9E401E7E2D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2F9528-B53C-6D22-401A-E6638BC4857B}"/>
              </a:ext>
            </a:extLst>
          </p:cNvPr>
          <p:cNvSpPr txBox="1"/>
          <p:nvPr/>
        </p:nvSpPr>
        <p:spPr>
          <a:xfrm>
            <a:off x="2229586" y="2969391"/>
            <a:ext cx="13696214" cy="512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Stress &amp; performance tracking dashboard with visual heatmap and trend lines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🔹 📊 Analytics Dashboard / Heatmap icon (bar chart + heatmap)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“Process Buddy” chat interface delivering context-aware study and wellness tips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🔹 🤖 Chatbot / AI Assistant icon (chat bubble + robot face)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Voice-to-text input with real-time Hindi/English translation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🔹 🎤 Microphone + Translation/Globe icon (mic + “A→</a:t>
            </a:r>
            <a:r>
              <a:rPr lang="hi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अ” 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style)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Peer collaboration &amp; wellness rooms for group support and study sessions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🔹 👥 People/Group icon (two or more users with heart/support symbol)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Gamified rewards &amp; badges to incentivize survey participation and wellness tasks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🔹 🏅 Medal/Badge icon (trophy, badge, or star)</a:t>
            </a:r>
          </a:p>
        </p:txBody>
      </p:sp>
    </p:spTree>
    <p:extLst>
      <p:ext uri="{BB962C8B-B14F-4D97-AF65-F5344CB8AC3E}">
        <p14:creationId xmlns:p14="http://schemas.microsoft.com/office/powerpoint/2010/main" val="164196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AD08D-0CE9-EC70-C2E2-A487B537F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E14A39B-FC76-CC9F-D569-2CCBD2B7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155" y="4983480"/>
            <a:ext cx="3493911" cy="4866831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64C90A76-BAE2-F51A-F518-EF71AD6E9C5B}"/>
              </a:ext>
            </a:extLst>
          </p:cNvPr>
          <p:cNvSpPr txBox="1"/>
          <p:nvPr/>
        </p:nvSpPr>
        <p:spPr>
          <a:xfrm>
            <a:off x="3538658" y="844048"/>
            <a:ext cx="11538807" cy="847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Ethics, Privacy &amp; Authentication</a:t>
            </a:r>
            <a:endParaRPr lang="en-IN" sz="5400" b="1" dirty="0">
              <a:solidFill>
                <a:srgbClr val="FFFF00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DBD1B29-BCFF-BA1B-1B93-437414C804C6}"/>
              </a:ext>
            </a:extLst>
          </p:cNvPr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81ACBB3-13F5-BA01-66A2-DDA3C8E21AD3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911C1A4-FF06-B34C-5423-1EE6CA32066B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5F3A41E-E6AD-9B07-79B1-60FE97A3C1F4}"/>
              </a:ext>
            </a:extLst>
          </p:cNvPr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7407380-6A99-A4C4-CF0C-F705FC7BE4D8}"/>
                </a:ext>
              </a:extLst>
            </p:cNvPr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5CAF7B6-1E5F-9E87-4972-BD29B8CC36E3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1ABF5C3-03CD-039F-5ABF-64F9363D11FF}"/>
              </a:ext>
            </a:extLst>
          </p:cNvPr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D5955F8-A830-F63F-F3B1-CB5BAB1F1F38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FE41FE7-A02D-6B79-7294-E525307AB281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273AB05-4100-8CA6-21A7-E8E89648145C}"/>
              </a:ext>
            </a:extLst>
          </p:cNvPr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588B3A4-DAF7-1BF0-D940-58A85CF32C89}"/>
                </a:ext>
              </a:extLst>
            </p:cNvPr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B6E49E2-7300-8415-2880-C71A39702F9A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EADBC94-629A-FCB3-614B-5E3DAFF1AE64}"/>
              </a:ext>
            </a:extLst>
          </p:cNvPr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D964BE2-6D95-0E37-8DF5-DC6BE936290F}"/>
                </a:ext>
              </a:extLst>
            </p:cNvPr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F6F13FE-66CF-A6B4-DACE-155D25CE37C1}"/>
                </a:ext>
              </a:extLst>
            </p:cNvPr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ACCDBE78-28A3-AFE8-D697-3714BECBF63E}"/>
              </a:ext>
            </a:extLst>
          </p:cNvPr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4C5A9A2-46C7-F563-C919-1B513368A370}"/>
                </a:ext>
              </a:extLst>
            </p:cNvPr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3E5FB1E7-97EC-DBE6-AC27-16161E5DD75C}"/>
                </a:ext>
              </a:extLst>
            </p:cNvPr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C1AD1D54-2372-CD0A-4ED5-B216485D6F16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7F4B53-EF48-E982-168A-1F4D10E62A2E}"/>
              </a:ext>
            </a:extLst>
          </p:cNvPr>
          <p:cNvSpPr txBox="1"/>
          <p:nvPr/>
        </p:nvSpPr>
        <p:spPr>
          <a:xfrm>
            <a:off x="1600200" y="3729757"/>
            <a:ext cx="10896600" cy="4296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Privacy &amp; Ethics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End-to-end encryption for all chat, voice, and survey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Anonymized, aggregated logs used for model retraining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Compliance with GDPR and India’s Personal Data Protection Bill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 &amp; Access Control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OAuth2 / JWT-based secure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Role-based access: Student, Mentor, Admin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Fine-grained IAM policies on AWS/GCP enforcing least-privilege</a:t>
            </a:r>
          </a:p>
        </p:txBody>
      </p:sp>
      <p:sp>
        <p:nvSpPr>
          <p:cNvPr id="3" name="AutoShape 2" descr="Image result for shield icon + lock representing encryption and anonymization png">
            <a:extLst>
              <a:ext uri="{FF2B5EF4-FFF2-40B4-BE49-F238E27FC236}">
                <a16:creationId xmlns:a16="http://schemas.microsoft.com/office/drawing/2014/main" id="{879D6B29-73B1-4631-8F39-602D31284A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92585" y="5372100"/>
            <a:ext cx="3033015" cy="303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AutoShape 4" descr="See related image detail. Closed Padlock On Digital Cyber Security Transparent Background, Closed ...">
            <a:extLst>
              <a:ext uri="{FF2B5EF4-FFF2-40B4-BE49-F238E27FC236}">
                <a16:creationId xmlns:a16="http://schemas.microsoft.com/office/drawing/2014/main" id="{1EDC6603-39DD-C346-703D-844CCED29D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75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9738" y="838274"/>
            <a:ext cx="11359450" cy="84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IN" sz="5400" dirty="0">
                <a:solidFill>
                  <a:srgbClr val="FFFF00"/>
                </a:solidFill>
                <a:latin typeface="Poppins Bold" panose="00000800000000000000" charset="0"/>
                <a:cs typeface="Poppins Bold" panose="00000800000000000000" charset="0"/>
              </a:rPr>
              <a:t>Tech Stack used</a:t>
            </a:r>
            <a:endParaRPr lang="en-US" sz="5400" b="1" dirty="0">
              <a:solidFill>
                <a:srgbClr val="FFFF00"/>
              </a:solidFill>
              <a:latin typeface="Poppins Bold" panose="00000800000000000000" charset="0"/>
              <a:ea typeface="Poppins Bold"/>
              <a:cs typeface="Poppins Bold" panose="00000800000000000000" charset="0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sz="1400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4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4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4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400"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400"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400"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:a16="http://schemas.microsoft.com/office/drawing/2014/main" id="{86038ED7-9620-129B-A426-3A94F13F0838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D30A65-350A-E651-BE88-50297F581CA1}"/>
              </a:ext>
            </a:extLst>
          </p:cNvPr>
          <p:cNvSpPr/>
          <p:nvPr/>
        </p:nvSpPr>
        <p:spPr>
          <a:xfrm>
            <a:off x="762000" y="3142305"/>
            <a:ext cx="9372600" cy="4414480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 </a:t>
            </a:r>
            <a:r>
              <a:rPr lang="en-IN" sz="2400" dirty="0"/>
              <a:t>🌐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React for web or Flutter for cross-platform mobile apps</a:t>
            </a:r>
          </a:p>
          <a:p>
            <a:pPr lvl="0"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</a:t>
            </a:r>
            <a:r>
              <a:rPr lang="en-IN" sz="2400" dirty="0"/>
              <a:t>⚙️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(Python) or Node.js (JavaScript/TypeScript)</a:t>
            </a:r>
          </a:p>
          <a:p>
            <a:pPr lvl="0"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 </a:t>
            </a:r>
            <a:r>
              <a:rPr lang="en-IN" sz="2800" dirty="0"/>
              <a:t>🗄️</a:t>
            </a:r>
            <a:endParaRPr lang="en-IN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with encryption at rest and in transit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E5DE6A-1A51-A19B-F8E9-F2FCE1267D0C}"/>
              </a:ext>
            </a:extLst>
          </p:cNvPr>
          <p:cNvSpPr txBox="1"/>
          <p:nvPr/>
        </p:nvSpPr>
        <p:spPr>
          <a:xfrm>
            <a:off x="10751819" y="3033795"/>
            <a:ext cx="6774181" cy="401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/ NLP </a:t>
            </a:r>
            <a:r>
              <a:rPr lang="en-IN" sz="2800" dirty="0"/>
              <a:t>🤖</a:t>
            </a:r>
            <a:endParaRPr lang="en-IN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Hugging Face </a:t>
            </a: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Transformers (BERT/</a:t>
            </a:r>
            <a:r>
              <a:rPr lang="en-IN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RoBERTa</a:t>
            </a: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for text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Whisper for speech-to-text and emotion embeddings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spaCy</a:t>
            </a: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/ NLTK for pre-processing and tokenization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065A5-0ED5-43B1-F09C-E24B86454BB9}"/>
              </a:ext>
            </a:extLst>
          </p:cNvPr>
          <p:cNvSpPr txBox="1"/>
          <p:nvPr/>
        </p:nvSpPr>
        <p:spPr>
          <a:xfrm>
            <a:off x="762000" y="6965355"/>
            <a:ext cx="10485120" cy="225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Cloud &amp; DevOps </a:t>
            </a:r>
            <a:r>
              <a:rPr lang="en-IN" sz="2400" dirty="0"/>
              <a:t>☁️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AWS or GCP </a:t>
            </a: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infrastructure (EC2/Lambda, S3/Cloud Storage)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CI/CD pipelines, containerization (Docker, Kubernetes)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Monitoring &amp; logging (CloudWatch 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 </a:t>
            </a:r>
            <a:r>
              <a:rPr lang="en-IN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Stackdriver</a:t>
            </a:r>
            <a:r>
              <a:rPr lang="en-IN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1629</Words>
  <Application>Microsoft Office PowerPoint</Application>
  <PresentationFormat>Custom</PresentationFormat>
  <Paragraphs>204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Poppins Bold</vt:lpstr>
      <vt:lpstr>Arial</vt:lpstr>
      <vt:lpstr>Poppins</vt:lpstr>
      <vt:lpstr>Poppins 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cp:lastModifiedBy>shubham garg</cp:lastModifiedBy>
  <cp:revision>30</cp:revision>
  <dcterms:created xsi:type="dcterms:W3CDTF">2006-08-16T00:00:00Z</dcterms:created>
  <dcterms:modified xsi:type="dcterms:W3CDTF">2025-09-05T12:06:09Z</dcterms:modified>
  <dc:identifier>DAGVPOy7A7Q</dc:identifier>
</cp:coreProperties>
</file>